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8" r:id="rId1"/>
  </p:sldMasterIdLst>
  <p:sldIdLst>
    <p:sldId id="256" r:id="rId2"/>
    <p:sldId id="257" r:id="rId3"/>
    <p:sldId id="260" r:id="rId4"/>
    <p:sldId id="259" r:id="rId5"/>
    <p:sldId id="258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168"/>
    <p:restoredTop sz="94669"/>
  </p:normalViewPr>
  <p:slideViewPr>
    <p:cSldViewPr snapToGrid="0" snapToObjects="1">
      <p:cViewPr varScale="1">
        <p:scale>
          <a:sx n="71" d="100"/>
          <a:sy n="71" d="100"/>
        </p:scale>
        <p:origin x="60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3A824-1A51-4B26-AD58-A6D8E14F6C04}" type="datetimeFigureOut">
              <a:rPr lang="en-US" smtClean="0"/>
              <a:t>03-Apr-19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25577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03-Apr-19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1371834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03-Apr-19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4470171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03-Apr-19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44354741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03-Apr-19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438542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03-Apr-19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5358232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03-Apr-19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584722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7E33E-8B18-4087-B112-809917729534}" type="datetimeFigureOut">
              <a:rPr lang="en-US" smtClean="0"/>
              <a:t>03-Apr-19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640670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FE419-2371-464F-8239-3959401C3561}" type="datetimeFigureOut">
              <a:rPr lang="en-US" smtClean="0"/>
              <a:t>03-Apr-19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69325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162C4-EDD9-4389-A98B-B87ECEA2A816}" type="datetimeFigureOut">
              <a:rPr lang="en-US" smtClean="0"/>
              <a:t>03-Apr-19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9092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059C3-6A89-4494-99FF-5A4D6FFD50EB}" type="datetimeFigureOut">
              <a:rPr lang="en-US" smtClean="0"/>
              <a:t>03-Apr-19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18976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4B2F-12DE-47F5-8894-472B206D2E1E}" type="datetimeFigureOut">
              <a:rPr lang="en-US" smtClean="0"/>
              <a:t>03-Apr-19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15271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0E46F-7819-4ACF-B48B-48222C2ACC88}" type="datetimeFigureOut">
              <a:rPr lang="en-US" smtClean="0"/>
              <a:t>03-Apr-19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45398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F3416-4057-4DAA-829D-4CA07428D088}" type="datetimeFigureOut">
              <a:rPr lang="en-US" smtClean="0"/>
              <a:t>03-Apr-19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30502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D9284-D300-4297-87F7-E791DCC15DB1}" type="datetimeFigureOut">
              <a:rPr lang="en-US" smtClean="0"/>
              <a:t>03-Apr-19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16426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25BB-DA17-4BA0-B3C8-3AC3ABC827E6}" type="datetimeFigureOut">
              <a:rPr lang="en-US" smtClean="0"/>
              <a:t>03-Apr-19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56425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C4C9A-3960-41CF-A4E9-2A8FB932454B}" type="datetimeFigureOut">
              <a:rPr lang="en-US" smtClean="0"/>
              <a:t>03-Apr-19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17705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3CBC1C18-307B-4F68-A007-B5B542270E8D}" type="datetimeFigureOut">
              <a:rPr lang="en-US" smtClean="0"/>
              <a:t>03-Apr-19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86717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hyperlink" Target="https://www.remix3d.com/details/429f66d3da1f44b19dc52639cc3bb30c" TargetMode="External"/><Relationship Id="rId4" Type="http://schemas.microsoft.com/office/2017/06/relationships/model3d" Target="../media/model3d1.glb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7">
            <a:extLst>
              <a:ext uri="{FF2B5EF4-FFF2-40B4-BE49-F238E27FC236}">
                <a16:creationId xmlns:a16="http://schemas.microsoft.com/office/drawing/2014/main" id="{E34FA10D-5116-47B4-A70E-7764352513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tx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 36">
            <a:extLst>
              <a:ext uri="{FF2B5EF4-FFF2-40B4-BE49-F238E27FC236}">
                <a16:creationId xmlns:a16="http://schemas.microsoft.com/office/drawing/2014/main" id="{B2718AAE-52B9-4DD9-9D83-A9C975C9DC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030210" y="0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6" name="Freeform: Shape 11">
            <a:extLst>
              <a:ext uri="{FF2B5EF4-FFF2-40B4-BE49-F238E27FC236}">
                <a16:creationId xmlns:a16="http://schemas.microsoft.com/office/drawing/2014/main" id="{49FF39B1-9689-44AE-A803-7B90A059DC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376484" cy="6858001"/>
          </a:xfrm>
          <a:custGeom>
            <a:avLst/>
            <a:gdLst>
              <a:gd name="connsiteX0" fmla="*/ 7031769 w 8376484"/>
              <a:gd name="connsiteY0" fmla="*/ 0 h 6858001"/>
              <a:gd name="connsiteX1" fmla="*/ 8375307 w 8376484"/>
              <a:gd name="connsiteY1" fmla="*/ 0 h 6858001"/>
              <a:gd name="connsiteX2" fmla="*/ 8350262 w 8376484"/>
              <a:gd name="connsiteY2" fmla="*/ 155677 h 6858001"/>
              <a:gd name="connsiteX3" fmla="*/ 8326393 w 8376484"/>
              <a:gd name="connsiteY3" fmla="*/ 310668 h 6858001"/>
              <a:gd name="connsiteX4" fmla="*/ 8303029 w 8376484"/>
              <a:gd name="connsiteY4" fmla="*/ 466344 h 6858001"/>
              <a:gd name="connsiteX5" fmla="*/ 8283026 w 8376484"/>
              <a:gd name="connsiteY5" fmla="*/ 622707 h 6858001"/>
              <a:gd name="connsiteX6" fmla="*/ 8262855 w 8376484"/>
              <a:gd name="connsiteY6" fmla="*/ 778383 h 6858001"/>
              <a:gd name="connsiteX7" fmla="*/ 8244029 w 8376484"/>
              <a:gd name="connsiteY7" fmla="*/ 934746 h 6858001"/>
              <a:gd name="connsiteX8" fmla="*/ 8227893 w 8376484"/>
              <a:gd name="connsiteY8" fmla="*/ 1089051 h 6858001"/>
              <a:gd name="connsiteX9" fmla="*/ 8212597 w 8376484"/>
              <a:gd name="connsiteY9" fmla="*/ 1245413 h 6858001"/>
              <a:gd name="connsiteX10" fmla="*/ 8198645 w 8376484"/>
              <a:gd name="connsiteY10" fmla="*/ 1401090 h 6858001"/>
              <a:gd name="connsiteX11" fmla="*/ 8186543 w 8376484"/>
              <a:gd name="connsiteY11" fmla="*/ 1554023 h 6858001"/>
              <a:gd name="connsiteX12" fmla="*/ 8174440 w 8376484"/>
              <a:gd name="connsiteY12" fmla="*/ 1709014 h 6858001"/>
              <a:gd name="connsiteX13" fmla="*/ 8164355 w 8376484"/>
              <a:gd name="connsiteY13" fmla="*/ 1861947 h 6858001"/>
              <a:gd name="connsiteX14" fmla="*/ 8156455 w 8376484"/>
              <a:gd name="connsiteY14" fmla="*/ 2014881 h 6858001"/>
              <a:gd name="connsiteX15" fmla="*/ 8148218 w 8376484"/>
              <a:gd name="connsiteY15" fmla="*/ 2167128 h 6858001"/>
              <a:gd name="connsiteX16" fmla="*/ 8141327 w 8376484"/>
              <a:gd name="connsiteY16" fmla="*/ 2318004 h 6858001"/>
              <a:gd name="connsiteX17" fmla="*/ 8136452 w 8376484"/>
              <a:gd name="connsiteY17" fmla="*/ 2467509 h 6858001"/>
              <a:gd name="connsiteX18" fmla="*/ 8132250 w 8376484"/>
              <a:gd name="connsiteY18" fmla="*/ 2617013 h 6858001"/>
              <a:gd name="connsiteX19" fmla="*/ 8128216 w 8376484"/>
              <a:gd name="connsiteY19" fmla="*/ 2765146 h 6858001"/>
              <a:gd name="connsiteX20" fmla="*/ 8126367 w 8376484"/>
              <a:gd name="connsiteY20" fmla="*/ 2911221 h 6858001"/>
              <a:gd name="connsiteX21" fmla="*/ 8124350 w 8376484"/>
              <a:gd name="connsiteY21" fmla="*/ 3057297 h 6858001"/>
              <a:gd name="connsiteX22" fmla="*/ 8123341 w 8376484"/>
              <a:gd name="connsiteY22" fmla="*/ 3201315 h 6858001"/>
              <a:gd name="connsiteX23" fmla="*/ 8124350 w 8376484"/>
              <a:gd name="connsiteY23" fmla="*/ 3343961 h 6858001"/>
              <a:gd name="connsiteX24" fmla="*/ 8124350 w 8376484"/>
              <a:gd name="connsiteY24" fmla="*/ 3485236 h 6858001"/>
              <a:gd name="connsiteX25" fmla="*/ 8126367 w 8376484"/>
              <a:gd name="connsiteY25" fmla="*/ 3625139 h 6858001"/>
              <a:gd name="connsiteX26" fmla="*/ 8129392 w 8376484"/>
              <a:gd name="connsiteY26" fmla="*/ 3762299 h 6858001"/>
              <a:gd name="connsiteX27" fmla="*/ 8132250 w 8376484"/>
              <a:gd name="connsiteY27" fmla="*/ 3898087 h 6858001"/>
              <a:gd name="connsiteX28" fmla="*/ 8135444 w 8376484"/>
              <a:gd name="connsiteY28" fmla="*/ 4031133 h 6858001"/>
              <a:gd name="connsiteX29" fmla="*/ 8140318 w 8376484"/>
              <a:gd name="connsiteY29" fmla="*/ 4163492 h 6858001"/>
              <a:gd name="connsiteX30" fmla="*/ 8145529 w 8376484"/>
              <a:gd name="connsiteY30" fmla="*/ 4293793 h 6858001"/>
              <a:gd name="connsiteX31" fmla="*/ 8150235 w 8376484"/>
              <a:gd name="connsiteY31" fmla="*/ 4421352 h 6858001"/>
              <a:gd name="connsiteX32" fmla="*/ 8163515 w 8376484"/>
              <a:gd name="connsiteY32" fmla="*/ 4670298 h 6858001"/>
              <a:gd name="connsiteX33" fmla="*/ 8177634 w 8376484"/>
              <a:gd name="connsiteY33" fmla="*/ 4908956 h 6858001"/>
              <a:gd name="connsiteX34" fmla="*/ 8192426 w 8376484"/>
              <a:gd name="connsiteY34" fmla="*/ 5138013 h 6858001"/>
              <a:gd name="connsiteX35" fmla="*/ 8208731 w 8376484"/>
              <a:gd name="connsiteY35" fmla="*/ 5354726 h 6858001"/>
              <a:gd name="connsiteX36" fmla="*/ 8225708 w 8376484"/>
              <a:gd name="connsiteY36" fmla="*/ 5561838 h 6858001"/>
              <a:gd name="connsiteX37" fmla="*/ 8244029 w 8376484"/>
              <a:gd name="connsiteY37" fmla="*/ 5753862 h 6858001"/>
              <a:gd name="connsiteX38" fmla="*/ 8262015 w 8376484"/>
              <a:gd name="connsiteY38" fmla="*/ 5934227 h 6858001"/>
              <a:gd name="connsiteX39" fmla="*/ 8280000 w 8376484"/>
              <a:gd name="connsiteY39" fmla="*/ 6100191 h 6858001"/>
              <a:gd name="connsiteX40" fmla="*/ 8296977 w 8376484"/>
              <a:gd name="connsiteY40" fmla="*/ 6252438 h 6858001"/>
              <a:gd name="connsiteX41" fmla="*/ 8313114 w 8376484"/>
              <a:gd name="connsiteY41" fmla="*/ 6387541 h 6858001"/>
              <a:gd name="connsiteX42" fmla="*/ 8328410 w 8376484"/>
              <a:gd name="connsiteY42" fmla="*/ 6509613 h 6858001"/>
              <a:gd name="connsiteX43" fmla="*/ 8341185 w 8376484"/>
              <a:gd name="connsiteY43" fmla="*/ 6612483 h 6858001"/>
              <a:gd name="connsiteX44" fmla="*/ 8353287 w 8376484"/>
              <a:gd name="connsiteY44" fmla="*/ 6698894 h 6858001"/>
              <a:gd name="connsiteX45" fmla="*/ 8370601 w 8376484"/>
              <a:gd name="connsiteY45" fmla="*/ 6817538 h 6858001"/>
              <a:gd name="connsiteX46" fmla="*/ 8376484 w 8376484"/>
              <a:gd name="connsiteY46" fmla="*/ 6858000 h 6858001"/>
              <a:gd name="connsiteX47" fmla="*/ 7471130 w 8376484"/>
              <a:gd name="connsiteY47" fmla="*/ 6858000 h 6858001"/>
              <a:gd name="connsiteX48" fmla="*/ 7471130 w 8376484"/>
              <a:gd name="connsiteY48" fmla="*/ 6858001 h 6858001"/>
              <a:gd name="connsiteX49" fmla="*/ 1380566 w 8376484"/>
              <a:gd name="connsiteY49" fmla="*/ 6858001 h 6858001"/>
              <a:gd name="connsiteX50" fmla="*/ 1380566 w 8376484"/>
              <a:gd name="connsiteY50" fmla="*/ 6858000 h 6858001"/>
              <a:gd name="connsiteX51" fmla="*/ 0 w 8376484"/>
              <a:gd name="connsiteY51" fmla="*/ 6858000 h 6858001"/>
              <a:gd name="connsiteX52" fmla="*/ 0 w 8376484"/>
              <a:gd name="connsiteY52" fmla="*/ 0 h 6858001"/>
              <a:gd name="connsiteX53" fmla="*/ 1917290 w 8376484"/>
              <a:gd name="connsiteY53" fmla="*/ 0 h 6858001"/>
              <a:gd name="connsiteX54" fmla="*/ 1917290 w 8376484"/>
              <a:gd name="connsiteY54" fmla="*/ 1 h 6858001"/>
              <a:gd name="connsiteX55" fmla="*/ 7031769 w 8376484"/>
              <a:gd name="connsiteY55" fmla="*/ 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8376484" h="6858001">
                <a:moveTo>
                  <a:pt x="7031769" y="0"/>
                </a:moveTo>
                <a:lnTo>
                  <a:pt x="8375307" y="0"/>
                </a:lnTo>
                <a:lnTo>
                  <a:pt x="8350262" y="155677"/>
                </a:lnTo>
                <a:lnTo>
                  <a:pt x="8326393" y="310668"/>
                </a:lnTo>
                <a:lnTo>
                  <a:pt x="8303029" y="466344"/>
                </a:lnTo>
                <a:lnTo>
                  <a:pt x="8283026" y="622707"/>
                </a:lnTo>
                <a:lnTo>
                  <a:pt x="8262855" y="778383"/>
                </a:lnTo>
                <a:lnTo>
                  <a:pt x="8244029" y="934746"/>
                </a:lnTo>
                <a:lnTo>
                  <a:pt x="8227893" y="1089051"/>
                </a:lnTo>
                <a:lnTo>
                  <a:pt x="8212597" y="1245413"/>
                </a:lnTo>
                <a:lnTo>
                  <a:pt x="8198645" y="1401090"/>
                </a:lnTo>
                <a:lnTo>
                  <a:pt x="8186543" y="1554023"/>
                </a:lnTo>
                <a:lnTo>
                  <a:pt x="8174440" y="1709014"/>
                </a:lnTo>
                <a:lnTo>
                  <a:pt x="8164355" y="1861947"/>
                </a:lnTo>
                <a:lnTo>
                  <a:pt x="8156455" y="2014881"/>
                </a:lnTo>
                <a:lnTo>
                  <a:pt x="8148218" y="2167128"/>
                </a:lnTo>
                <a:lnTo>
                  <a:pt x="8141327" y="2318004"/>
                </a:lnTo>
                <a:lnTo>
                  <a:pt x="8136452" y="2467509"/>
                </a:lnTo>
                <a:lnTo>
                  <a:pt x="8132250" y="2617013"/>
                </a:lnTo>
                <a:lnTo>
                  <a:pt x="8128216" y="2765146"/>
                </a:lnTo>
                <a:lnTo>
                  <a:pt x="8126367" y="2911221"/>
                </a:lnTo>
                <a:lnTo>
                  <a:pt x="8124350" y="3057297"/>
                </a:lnTo>
                <a:lnTo>
                  <a:pt x="8123341" y="3201315"/>
                </a:lnTo>
                <a:lnTo>
                  <a:pt x="8124350" y="3343961"/>
                </a:lnTo>
                <a:lnTo>
                  <a:pt x="8124350" y="3485236"/>
                </a:lnTo>
                <a:lnTo>
                  <a:pt x="8126367" y="3625139"/>
                </a:lnTo>
                <a:lnTo>
                  <a:pt x="8129392" y="3762299"/>
                </a:lnTo>
                <a:lnTo>
                  <a:pt x="8132250" y="3898087"/>
                </a:lnTo>
                <a:lnTo>
                  <a:pt x="8135444" y="4031133"/>
                </a:lnTo>
                <a:lnTo>
                  <a:pt x="8140318" y="4163492"/>
                </a:lnTo>
                <a:lnTo>
                  <a:pt x="8145529" y="4293793"/>
                </a:lnTo>
                <a:lnTo>
                  <a:pt x="8150235" y="4421352"/>
                </a:lnTo>
                <a:lnTo>
                  <a:pt x="8163515" y="4670298"/>
                </a:lnTo>
                <a:lnTo>
                  <a:pt x="8177634" y="4908956"/>
                </a:lnTo>
                <a:lnTo>
                  <a:pt x="8192426" y="5138013"/>
                </a:lnTo>
                <a:lnTo>
                  <a:pt x="8208731" y="5354726"/>
                </a:lnTo>
                <a:lnTo>
                  <a:pt x="8225708" y="5561838"/>
                </a:lnTo>
                <a:lnTo>
                  <a:pt x="8244029" y="5753862"/>
                </a:lnTo>
                <a:lnTo>
                  <a:pt x="8262015" y="5934227"/>
                </a:lnTo>
                <a:lnTo>
                  <a:pt x="8280000" y="6100191"/>
                </a:lnTo>
                <a:lnTo>
                  <a:pt x="8296977" y="6252438"/>
                </a:lnTo>
                <a:lnTo>
                  <a:pt x="8313114" y="6387541"/>
                </a:lnTo>
                <a:lnTo>
                  <a:pt x="8328410" y="6509613"/>
                </a:lnTo>
                <a:lnTo>
                  <a:pt x="8341185" y="6612483"/>
                </a:lnTo>
                <a:lnTo>
                  <a:pt x="8353287" y="6698894"/>
                </a:lnTo>
                <a:lnTo>
                  <a:pt x="8370601" y="6817538"/>
                </a:lnTo>
                <a:lnTo>
                  <a:pt x="8376484" y="6858000"/>
                </a:lnTo>
                <a:lnTo>
                  <a:pt x="7471130" y="6858000"/>
                </a:lnTo>
                <a:lnTo>
                  <a:pt x="7471130" y="6858001"/>
                </a:lnTo>
                <a:lnTo>
                  <a:pt x="1380566" y="6858001"/>
                </a:lnTo>
                <a:lnTo>
                  <a:pt x="1380566" y="6858000"/>
                </a:lnTo>
                <a:lnTo>
                  <a:pt x="0" y="6858000"/>
                </a:lnTo>
                <a:lnTo>
                  <a:pt x="0" y="0"/>
                </a:lnTo>
                <a:lnTo>
                  <a:pt x="1917290" y="0"/>
                </a:lnTo>
                <a:lnTo>
                  <a:pt x="1917290" y="1"/>
                </a:lnTo>
                <a:lnTo>
                  <a:pt x="7031769" y="1"/>
                </a:lnTo>
                <a:close/>
              </a:path>
            </a:pathLst>
          </a:custGeom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13">
            <a:extLst>
              <a:ext uri="{FF2B5EF4-FFF2-40B4-BE49-F238E27FC236}">
                <a16:creationId xmlns:a16="http://schemas.microsoft.com/office/drawing/2014/main" id="{6C74A888-48BE-4604-BB14-E6C5E9D0F2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397751-0B43-2C49-BC8C-D442827FDA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3231" y="938953"/>
            <a:ext cx="6630143" cy="4980094"/>
          </a:xfrm>
        </p:spPr>
        <p:txBody>
          <a:bodyPr anchor="ctr">
            <a:normAutofit/>
          </a:bodyPr>
          <a:lstStyle/>
          <a:p>
            <a:pPr algn="r"/>
            <a:r>
              <a:rPr lang="en-US" dirty="0"/>
              <a:t>Design Review</a:t>
            </a:r>
            <a:br>
              <a:rPr lang="en-US" dirty="0"/>
            </a:br>
            <a:r>
              <a:rPr lang="en-US" sz="3600"/>
              <a:t>by Team </a:t>
            </a:r>
            <a:r>
              <a:rPr lang="en-US" sz="3600" dirty="0"/>
              <a:t>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B325AF-321D-EA43-88DC-2E6F3DB61A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89682" y="1317171"/>
            <a:ext cx="2872975" cy="4223658"/>
          </a:xfrm>
        </p:spPr>
        <p:txBody>
          <a:bodyPr anchor="ctr">
            <a:normAutofit/>
          </a:bodyPr>
          <a:lstStyle/>
          <a:p>
            <a:pPr marL="457200" indent="-457200">
              <a:buClr>
                <a:schemeClr val="bg2">
                  <a:lumMod val="75000"/>
                </a:schemeClr>
              </a:buClr>
              <a:buAutoNum type="arabicPeriod"/>
            </a:pPr>
            <a:r>
              <a:rPr lang="en-US" sz="2400" cap="none" dirty="0">
                <a:solidFill>
                  <a:schemeClr val="bg2">
                    <a:lumMod val="75000"/>
                  </a:schemeClr>
                </a:solidFill>
                <a:latin typeface="+mn-lt"/>
              </a:rPr>
              <a:t>Introduction</a:t>
            </a:r>
          </a:p>
          <a:p>
            <a:pPr marL="457200" indent="-457200">
              <a:buClr>
                <a:schemeClr val="bg2">
                  <a:lumMod val="75000"/>
                </a:schemeClr>
              </a:buClr>
              <a:buAutoNum type="arabicPeriod"/>
            </a:pPr>
            <a:r>
              <a:rPr lang="en-US" sz="2400" cap="none" dirty="0">
                <a:solidFill>
                  <a:schemeClr val="bg2">
                    <a:lumMod val="75000"/>
                  </a:schemeClr>
                </a:solidFill>
                <a:latin typeface="+mn-lt"/>
              </a:rPr>
              <a:t>Research</a:t>
            </a:r>
          </a:p>
          <a:p>
            <a:pPr marL="457200" indent="-457200">
              <a:buClr>
                <a:schemeClr val="bg2">
                  <a:lumMod val="75000"/>
                </a:schemeClr>
              </a:buClr>
              <a:buAutoNum type="arabicPeriod"/>
            </a:pPr>
            <a:r>
              <a:rPr lang="en-US" sz="2400" cap="none" dirty="0">
                <a:solidFill>
                  <a:schemeClr val="bg2">
                    <a:lumMod val="75000"/>
                  </a:schemeClr>
                </a:solidFill>
                <a:latin typeface="+mn-lt"/>
              </a:rPr>
              <a:t>Design</a:t>
            </a:r>
          </a:p>
          <a:p>
            <a:pPr marL="457200" indent="-457200">
              <a:buClr>
                <a:schemeClr val="bg2">
                  <a:lumMod val="75000"/>
                </a:schemeClr>
              </a:buClr>
              <a:buAutoNum type="arabicPeriod"/>
            </a:pPr>
            <a:r>
              <a:rPr lang="en-US" sz="2400" cap="none" dirty="0">
                <a:solidFill>
                  <a:schemeClr val="bg2">
                    <a:lumMod val="75000"/>
                  </a:schemeClr>
                </a:solidFill>
                <a:latin typeface="+mn-lt"/>
              </a:rPr>
              <a:t>Review</a:t>
            </a:r>
          </a:p>
        </p:txBody>
      </p:sp>
    </p:spTree>
    <p:extLst>
      <p:ext uri="{BB962C8B-B14F-4D97-AF65-F5344CB8AC3E}">
        <p14:creationId xmlns:p14="http://schemas.microsoft.com/office/powerpoint/2010/main" val="34312694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7000"/>
                <a:hueMod val="88000"/>
                <a:satMod val="130000"/>
                <a:lumMod val="124000"/>
              </a:schemeClr>
            </a:gs>
            <a:gs pos="100000">
              <a:schemeClr val="bg2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DE27238C-8EAF-4098-86E6-7723B7DAE6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 36">
            <a:extLst>
              <a:ext uri="{FF2B5EF4-FFF2-40B4-BE49-F238E27FC236}">
                <a16:creationId xmlns:a16="http://schemas.microsoft.com/office/drawing/2014/main" id="{992F97B1-1891-4FCC-9E5F-BA97EDB48F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351010" y="0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60000"/>
              <a:lumOff val="40000"/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6" name="Freeform: Shape 35">
            <a:extLst>
              <a:ext uri="{FF2B5EF4-FFF2-40B4-BE49-F238E27FC236}">
                <a16:creationId xmlns:a16="http://schemas.microsoft.com/office/drawing/2014/main" id="{78C6C821-FEE1-4EB6-9590-C021440C77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0"/>
            <a:ext cx="9700459" cy="6858001"/>
          </a:xfrm>
          <a:custGeom>
            <a:avLst/>
            <a:gdLst>
              <a:gd name="connsiteX0" fmla="*/ 0 w 9700459"/>
              <a:gd name="connsiteY0" fmla="*/ 0 h 6858001"/>
              <a:gd name="connsiteX1" fmla="*/ 1323975 w 9700459"/>
              <a:gd name="connsiteY1" fmla="*/ 0 h 6858001"/>
              <a:gd name="connsiteX2" fmla="*/ 1517015 w 9700459"/>
              <a:gd name="connsiteY2" fmla="*/ 0 h 6858001"/>
              <a:gd name="connsiteX3" fmla="*/ 3241265 w 9700459"/>
              <a:gd name="connsiteY3" fmla="*/ 0 h 6858001"/>
              <a:gd name="connsiteX4" fmla="*/ 3241265 w 9700459"/>
              <a:gd name="connsiteY4" fmla="*/ 1 h 6858001"/>
              <a:gd name="connsiteX5" fmla="*/ 8355744 w 9700459"/>
              <a:gd name="connsiteY5" fmla="*/ 1 h 6858001"/>
              <a:gd name="connsiteX6" fmla="*/ 8355744 w 9700459"/>
              <a:gd name="connsiteY6" fmla="*/ 0 h 6858001"/>
              <a:gd name="connsiteX7" fmla="*/ 9699282 w 9700459"/>
              <a:gd name="connsiteY7" fmla="*/ 0 h 6858001"/>
              <a:gd name="connsiteX8" fmla="*/ 9674237 w 9700459"/>
              <a:gd name="connsiteY8" fmla="*/ 155677 h 6858001"/>
              <a:gd name="connsiteX9" fmla="*/ 9650368 w 9700459"/>
              <a:gd name="connsiteY9" fmla="*/ 310668 h 6858001"/>
              <a:gd name="connsiteX10" fmla="*/ 9627004 w 9700459"/>
              <a:gd name="connsiteY10" fmla="*/ 466344 h 6858001"/>
              <a:gd name="connsiteX11" fmla="*/ 9607001 w 9700459"/>
              <a:gd name="connsiteY11" fmla="*/ 622707 h 6858001"/>
              <a:gd name="connsiteX12" fmla="*/ 9586830 w 9700459"/>
              <a:gd name="connsiteY12" fmla="*/ 778383 h 6858001"/>
              <a:gd name="connsiteX13" fmla="*/ 9568004 w 9700459"/>
              <a:gd name="connsiteY13" fmla="*/ 934746 h 6858001"/>
              <a:gd name="connsiteX14" fmla="*/ 9551868 w 9700459"/>
              <a:gd name="connsiteY14" fmla="*/ 1089051 h 6858001"/>
              <a:gd name="connsiteX15" fmla="*/ 9536572 w 9700459"/>
              <a:gd name="connsiteY15" fmla="*/ 1245413 h 6858001"/>
              <a:gd name="connsiteX16" fmla="*/ 9522620 w 9700459"/>
              <a:gd name="connsiteY16" fmla="*/ 1401090 h 6858001"/>
              <a:gd name="connsiteX17" fmla="*/ 9510518 w 9700459"/>
              <a:gd name="connsiteY17" fmla="*/ 1554023 h 6858001"/>
              <a:gd name="connsiteX18" fmla="*/ 9498415 w 9700459"/>
              <a:gd name="connsiteY18" fmla="*/ 1709014 h 6858001"/>
              <a:gd name="connsiteX19" fmla="*/ 9488330 w 9700459"/>
              <a:gd name="connsiteY19" fmla="*/ 1861947 h 6858001"/>
              <a:gd name="connsiteX20" fmla="*/ 9480430 w 9700459"/>
              <a:gd name="connsiteY20" fmla="*/ 2014881 h 6858001"/>
              <a:gd name="connsiteX21" fmla="*/ 9472193 w 9700459"/>
              <a:gd name="connsiteY21" fmla="*/ 2167128 h 6858001"/>
              <a:gd name="connsiteX22" fmla="*/ 9465302 w 9700459"/>
              <a:gd name="connsiteY22" fmla="*/ 2318004 h 6858001"/>
              <a:gd name="connsiteX23" fmla="*/ 9460427 w 9700459"/>
              <a:gd name="connsiteY23" fmla="*/ 2467509 h 6858001"/>
              <a:gd name="connsiteX24" fmla="*/ 9456225 w 9700459"/>
              <a:gd name="connsiteY24" fmla="*/ 2617013 h 6858001"/>
              <a:gd name="connsiteX25" fmla="*/ 9452191 w 9700459"/>
              <a:gd name="connsiteY25" fmla="*/ 2765146 h 6858001"/>
              <a:gd name="connsiteX26" fmla="*/ 9450342 w 9700459"/>
              <a:gd name="connsiteY26" fmla="*/ 2911221 h 6858001"/>
              <a:gd name="connsiteX27" fmla="*/ 9448325 w 9700459"/>
              <a:gd name="connsiteY27" fmla="*/ 3057297 h 6858001"/>
              <a:gd name="connsiteX28" fmla="*/ 9447316 w 9700459"/>
              <a:gd name="connsiteY28" fmla="*/ 3201315 h 6858001"/>
              <a:gd name="connsiteX29" fmla="*/ 9448325 w 9700459"/>
              <a:gd name="connsiteY29" fmla="*/ 3343961 h 6858001"/>
              <a:gd name="connsiteX30" fmla="*/ 9448325 w 9700459"/>
              <a:gd name="connsiteY30" fmla="*/ 3485236 h 6858001"/>
              <a:gd name="connsiteX31" fmla="*/ 9450342 w 9700459"/>
              <a:gd name="connsiteY31" fmla="*/ 3625139 h 6858001"/>
              <a:gd name="connsiteX32" fmla="*/ 9453367 w 9700459"/>
              <a:gd name="connsiteY32" fmla="*/ 3762299 h 6858001"/>
              <a:gd name="connsiteX33" fmla="*/ 9456225 w 9700459"/>
              <a:gd name="connsiteY33" fmla="*/ 3898087 h 6858001"/>
              <a:gd name="connsiteX34" fmla="*/ 9459419 w 9700459"/>
              <a:gd name="connsiteY34" fmla="*/ 4031133 h 6858001"/>
              <a:gd name="connsiteX35" fmla="*/ 9464293 w 9700459"/>
              <a:gd name="connsiteY35" fmla="*/ 4163492 h 6858001"/>
              <a:gd name="connsiteX36" fmla="*/ 9469504 w 9700459"/>
              <a:gd name="connsiteY36" fmla="*/ 4293793 h 6858001"/>
              <a:gd name="connsiteX37" fmla="*/ 9474210 w 9700459"/>
              <a:gd name="connsiteY37" fmla="*/ 4421352 h 6858001"/>
              <a:gd name="connsiteX38" fmla="*/ 9487490 w 9700459"/>
              <a:gd name="connsiteY38" fmla="*/ 4670298 h 6858001"/>
              <a:gd name="connsiteX39" fmla="*/ 9501609 w 9700459"/>
              <a:gd name="connsiteY39" fmla="*/ 4908956 h 6858001"/>
              <a:gd name="connsiteX40" fmla="*/ 9516401 w 9700459"/>
              <a:gd name="connsiteY40" fmla="*/ 5138013 h 6858001"/>
              <a:gd name="connsiteX41" fmla="*/ 9532706 w 9700459"/>
              <a:gd name="connsiteY41" fmla="*/ 5354726 h 6858001"/>
              <a:gd name="connsiteX42" fmla="*/ 9549683 w 9700459"/>
              <a:gd name="connsiteY42" fmla="*/ 5561838 h 6858001"/>
              <a:gd name="connsiteX43" fmla="*/ 9568004 w 9700459"/>
              <a:gd name="connsiteY43" fmla="*/ 5753862 h 6858001"/>
              <a:gd name="connsiteX44" fmla="*/ 9585990 w 9700459"/>
              <a:gd name="connsiteY44" fmla="*/ 5934227 h 6858001"/>
              <a:gd name="connsiteX45" fmla="*/ 9603975 w 9700459"/>
              <a:gd name="connsiteY45" fmla="*/ 6100191 h 6858001"/>
              <a:gd name="connsiteX46" fmla="*/ 9620952 w 9700459"/>
              <a:gd name="connsiteY46" fmla="*/ 6252438 h 6858001"/>
              <a:gd name="connsiteX47" fmla="*/ 9637089 w 9700459"/>
              <a:gd name="connsiteY47" fmla="*/ 6387541 h 6858001"/>
              <a:gd name="connsiteX48" fmla="*/ 9652385 w 9700459"/>
              <a:gd name="connsiteY48" fmla="*/ 6509613 h 6858001"/>
              <a:gd name="connsiteX49" fmla="*/ 9665160 w 9700459"/>
              <a:gd name="connsiteY49" fmla="*/ 6612483 h 6858001"/>
              <a:gd name="connsiteX50" fmla="*/ 9677262 w 9700459"/>
              <a:gd name="connsiteY50" fmla="*/ 6698894 h 6858001"/>
              <a:gd name="connsiteX51" fmla="*/ 9694576 w 9700459"/>
              <a:gd name="connsiteY51" fmla="*/ 6817538 h 6858001"/>
              <a:gd name="connsiteX52" fmla="*/ 9700459 w 9700459"/>
              <a:gd name="connsiteY52" fmla="*/ 6858000 h 6858001"/>
              <a:gd name="connsiteX53" fmla="*/ 8795105 w 9700459"/>
              <a:gd name="connsiteY53" fmla="*/ 6858000 h 6858001"/>
              <a:gd name="connsiteX54" fmla="*/ 8795105 w 9700459"/>
              <a:gd name="connsiteY54" fmla="*/ 6858001 h 6858001"/>
              <a:gd name="connsiteX55" fmla="*/ 2704541 w 9700459"/>
              <a:gd name="connsiteY55" fmla="*/ 6858001 h 6858001"/>
              <a:gd name="connsiteX56" fmla="*/ 2704541 w 9700459"/>
              <a:gd name="connsiteY56" fmla="*/ 6858000 h 6858001"/>
              <a:gd name="connsiteX57" fmla="*/ 1517015 w 9700459"/>
              <a:gd name="connsiteY57" fmla="*/ 6858000 h 6858001"/>
              <a:gd name="connsiteX58" fmla="*/ 1323975 w 9700459"/>
              <a:gd name="connsiteY58" fmla="*/ 6858000 h 6858001"/>
              <a:gd name="connsiteX59" fmla="*/ 0 w 9700459"/>
              <a:gd name="connsiteY5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9700459" h="6858001">
                <a:moveTo>
                  <a:pt x="0" y="0"/>
                </a:moveTo>
                <a:lnTo>
                  <a:pt x="1323975" y="0"/>
                </a:lnTo>
                <a:lnTo>
                  <a:pt x="1517015" y="0"/>
                </a:lnTo>
                <a:lnTo>
                  <a:pt x="3241265" y="0"/>
                </a:lnTo>
                <a:lnTo>
                  <a:pt x="3241265" y="1"/>
                </a:lnTo>
                <a:lnTo>
                  <a:pt x="8355744" y="1"/>
                </a:lnTo>
                <a:lnTo>
                  <a:pt x="8355744" y="0"/>
                </a:lnTo>
                <a:lnTo>
                  <a:pt x="9699282" y="0"/>
                </a:lnTo>
                <a:lnTo>
                  <a:pt x="9674237" y="155677"/>
                </a:lnTo>
                <a:lnTo>
                  <a:pt x="9650368" y="310668"/>
                </a:lnTo>
                <a:lnTo>
                  <a:pt x="9627004" y="466344"/>
                </a:lnTo>
                <a:lnTo>
                  <a:pt x="9607001" y="622707"/>
                </a:lnTo>
                <a:lnTo>
                  <a:pt x="9586830" y="778383"/>
                </a:lnTo>
                <a:lnTo>
                  <a:pt x="9568004" y="934746"/>
                </a:lnTo>
                <a:lnTo>
                  <a:pt x="9551868" y="1089051"/>
                </a:lnTo>
                <a:lnTo>
                  <a:pt x="9536572" y="1245413"/>
                </a:lnTo>
                <a:lnTo>
                  <a:pt x="9522620" y="1401090"/>
                </a:lnTo>
                <a:lnTo>
                  <a:pt x="9510518" y="1554023"/>
                </a:lnTo>
                <a:lnTo>
                  <a:pt x="9498415" y="1709014"/>
                </a:lnTo>
                <a:lnTo>
                  <a:pt x="9488330" y="1861947"/>
                </a:lnTo>
                <a:lnTo>
                  <a:pt x="9480430" y="2014881"/>
                </a:lnTo>
                <a:lnTo>
                  <a:pt x="9472193" y="2167128"/>
                </a:lnTo>
                <a:lnTo>
                  <a:pt x="9465302" y="2318004"/>
                </a:lnTo>
                <a:lnTo>
                  <a:pt x="9460427" y="2467509"/>
                </a:lnTo>
                <a:lnTo>
                  <a:pt x="9456225" y="2617013"/>
                </a:lnTo>
                <a:lnTo>
                  <a:pt x="9452191" y="2765146"/>
                </a:lnTo>
                <a:lnTo>
                  <a:pt x="9450342" y="2911221"/>
                </a:lnTo>
                <a:lnTo>
                  <a:pt x="9448325" y="3057297"/>
                </a:lnTo>
                <a:lnTo>
                  <a:pt x="9447316" y="3201315"/>
                </a:lnTo>
                <a:lnTo>
                  <a:pt x="9448325" y="3343961"/>
                </a:lnTo>
                <a:lnTo>
                  <a:pt x="9448325" y="3485236"/>
                </a:lnTo>
                <a:lnTo>
                  <a:pt x="9450342" y="3625139"/>
                </a:lnTo>
                <a:lnTo>
                  <a:pt x="9453367" y="3762299"/>
                </a:lnTo>
                <a:lnTo>
                  <a:pt x="9456225" y="3898087"/>
                </a:lnTo>
                <a:lnTo>
                  <a:pt x="9459419" y="4031133"/>
                </a:lnTo>
                <a:lnTo>
                  <a:pt x="9464293" y="4163492"/>
                </a:lnTo>
                <a:lnTo>
                  <a:pt x="9469504" y="4293793"/>
                </a:lnTo>
                <a:lnTo>
                  <a:pt x="9474210" y="4421352"/>
                </a:lnTo>
                <a:lnTo>
                  <a:pt x="9487490" y="4670298"/>
                </a:lnTo>
                <a:lnTo>
                  <a:pt x="9501609" y="4908956"/>
                </a:lnTo>
                <a:lnTo>
                  <a:pt x="9516401" y="5138013"/>
                </a:lnTo>
                <a:lnTo>
                  <a:pt x="9532706" y="5354726"/>
                </a:lnTo>
                <a:lnTo>
                  <a:pt x="9549683" y="5561838"/>
                </a:lnTo>
                <a:lnTo>
                  <a:pt x="9568004" y="5753862"/>
                </a:lnTo>
                <a:lnTo>
                  <a:pt x="9585990" y="5934227"/>
                </a:lnTo>
                <a:lnTo>
                  <a:pt x="9603975" y="6100191"/>
                </a:lnTo>
                <a:lnTo>
                  <a:pt x="9620952" y="6252438"/>
                </a:lnTo>
                <a:lnTo>
                  <a:pt x="9637089" y="6387541"/>
                </a:lnTo>
                <a:lnTo>
                  <a:pt x="9652385" y="6509613"/>
                </a:lnTo>
                <a:lnTo>
                  <a:pt x="9665160" y="6612483"/>
                </a:lnTo>
                <a:lnTo>
                  <a:pt x="9677262" y="6698894"/>
                </a:lnTo>
                <a:lnTo>
                  <a:pt x="9694576" y="6817538"/>
                </a:lnTo>
                <a:lnTo>
                  <a:pt x="9700459" y="6858000"/>
                </a:lnTo>
                <a:lnTo>
                  <a:pt x="8795105" y="6858000"/>
                </a:lnTo>
                <a:lnTo>
                  <a:pt x="8795105" y="6858001"/>
                </a:lnTo>
                <a:lnTo>
                  <a:pt x="2704541" y="6858001"/>
                </a:lnTo>
                <a:lnTo>
                  <a:pt x="2704541" y="6858000"/>
                </a:lnTo>
                <a:lnTo>
                  <a:pt x="1517015" y="6858000"/>
                </a:lnTo>
                <a:lnTo>
                  <a:pt x="1323975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B325AF-321D-EA43-88DC-2E6F3DB61A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6199" y="3606821"/>
            <a:ext cx="6974911" cy="2205732"/>
          </a:xfrm>
        </p:spPr>
        <p:txBody>
          <a:bodyPr>
            <a:spAutoFit/>
          </a:bodyPr>
          <a:lstStyle/>
          <a:p>
            <a:r>
              <a:rPr lang="en-US" sz="2400" u="sng" cap="non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Target</a:t>
            </a:r>
            <a:r>
              <a:rPr lang="en-US" u="sng" cap="non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400" u="sng" cap="non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audience</a:t>
            </a:r>
            <a:endParaRPr lang="en-US" u="sng" cap="none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637200" lvl="1" indent="-342900" algn="l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000" cap="non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Children aged 8-13</a:t>
            </a:r>
          </a:p>
          <a:p>
            <a:pPr marL="637200" lvl="1" indent="-342900" algn="l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000" cap="non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Level 1 &amp; 2 autism spectrum disorder</a:t>
            </a:r>
          </a:p>
          <a:p>
            <a:pPr marL="637200" lvl="1" indent="-342900" algn="l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000" cap="non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Trying to play with children with or without autism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397751-0B43-2C49-BC8C-D442827FDA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6" y="362140"/>
            <a:ext cx="6974910" cy="857060"/>
          </a:xfrm>
        </p:spPr>
        <p:txBody>
          <a:bodyPr>
            <a:noAutofit/>
          </a:bodyPr>
          <a:lstStyle/>
          <a:p>
            <a:pPr algn="ctr"/>
            <a:r>
              <a:rPr lang="en-US" sz="5400" dirty="0"/>
              <a:t>Introduction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61A74B3-E247-44D4-8C48-FAE8E20564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D19CA776-30C8-E342-AB90-D12A87398553}"/>
              </a:ext>
            </a:extLst>
          </p:cNvPr>
          <p:cNvSpPr txBox="1">
            <a:spLocks/>
          </p:cNvSpPr>
          <p:nvPr/>
        </p:nvSpPr>
        <p:spPr>
          <a:xfrm>
            <a:off x="626199" y="1475222"/>
            <a:ext cx="6974911" cy="2205732"/>
          </a:xfrm>
          <a:prstGeom prst="rect">
            <a:avLst/>
          </a:prstGeom>
        </p:spPr>
        <p:txBody>
          <a:bodyPr vert="horz" lIns="91440" tIns="45720" rIns="91440" bIns="45720" rtlCol="0" anchor="t">
            <a:sp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2400" u="sng" cap="non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Application</a:t>
            </a:r>
            <a:r>
              <a:rPr lang="en-US" u="sng" cap="non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400" u="sng" cap="non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requirements</a:t>
            </a:r>
            <a:endParaRPr lang="en-US" u="sng" cap="none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637200" lvl="1" indent="-342900" algn="l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 augmented reality play space</a:t>
            </a:r>
          </a:p>
          <a:p>
            <a:pPr marL="637200" lvl="1" indent="-342900" algn="l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Facilitate play for autistic users</a:t>
            </a:r>
          </a:p>
          <a:p>
            <a:pPr marL="637200" lvl="1" indent="-342900" algn="l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Assist with targeted user issues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C0AB188-8CCD-CF43-8019-238CBF676E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18" b="89980" l="9966" r="91541">
                        <a14:foregroundMark x1="57077" y1="25153" x2="57077" y2="25153"/>
                        <a14:foregroundMark x1="60720" y1="25153" x2="73283" y2="30675"/>
                        <a14:foregroundMark x1="37018" y1="10634" x2="37018" y2="10634"/>
                        <a14:foregroundMark x1="43844" y1="11759" x2="48199" y2="12270"/>
                        <a14:foregroundMark x1="21273" y1="87628" x2="20561" y2="83640"/>
                        <a14:foregroundMark x1="30611" y1="82004" x2="34506" y2="82618"/>
                        <a14:foregroundMark x1="91541" y1="61350" x2="89238" y2="5582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563335">
            <a:off x="5917266" y="2012800"/>
            <a:ext cx="2538875" cy="1038244"/>
          </a:xfrm>
          <a:prstGeom prst="rect">
            <a:avLst/>
          </a:prstGeom>
          <a:effectLst/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5CEED08-BEBD-0147-905A-C077FE4D78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255729">
            <a:off x="6333470" y="3385826"/>
            <a:ext cx="2735648" cy="840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3300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7000"/>
                <a:hueMod val="88000"/>
                <a:satMod val="130000"/>
                <a:lumMod val="124000"/>
              </a:schemeClr>
            </a:gs>
            <a:gs pos="100000">
              <a:schemeClr val="bg2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DE27238C-8EAF-4098-86E6-7723B7DAE6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 36">
            <a:extLst>
              <a:ext uri="{FF2B5EF4-FFF2-40B4-BE49-F238E27FC236}">
                <a16:creationId xmlns:a16="http://schemas.microsoft.com/office/drawing/2014/main" id="{992F97B1-1891-4FCC-9E5F-BA97EDB48F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351010" y="0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60000"/>
              <a:lumOff val="40000"/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6" name="Freeform: Shape 35">
            <a:extLst>
              <a:ext uri="{FF2B5EF4-FFF2-40B4-BE49-F238E27FC236}">
                <a16:creationId xmlns:a16="http://schemas.microsoft.com/office/drawing/2014/main" id="{78C6C821-FEE1-4EB6-9590-C021440C77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0"/>
            <a:ext cx="9700459" cy="6858001"/>
          </a:xfrm>
          <a:custGeom>
            <a:avLst/>
            <a:gdLst>
              <a:gd name="connsiteX0" fmla="*/ 0 w 9700459"/>
              <a:gd name="connsiteY0" fmla="*/ 0 h 6858001"/>
              <a:gd name="connsiteX1" fmla="*/ 1323975 w 9700459"/>
              <a:gd name="connsiteY1" fmla="*/ 0 h 6858001"/>
              <a:gd name="connsiteX2" fmla="*/ 1517015 w 9700459"/>
              <a:gd name="connsiteY2" fmla="*/ 0 h 6858001"/>
              <a:gd name="connsiteX3" fmla="*/ 3241265 w 9700459"/>
              <a:gd name="connsiteY3" fmla="*/ 0 h 6858001"/>
              <a:gd name="connsiteX4" fmla="*/ 3241265 w 9700459"/>
              <a:gd name="connsiteY4" fmla="*/ 1 h 6858001"/>
              <a:gd name="connsiteX5" fmla="*/ 8355744 w 9700459"/>
              <a:gd name="connsiteY5" fmla="*/ 1 h 6858001"/>
              <a:gd name="connsiteX6" fmla="*/ 8355744 w 9700459"/>
              <a:gd name="connsiteY6" fmla="*/ 0 h 6858001"/>
              <a:gd name="connsiteX7" fmla="*/ 9699282 w 9700459"/>
              <a:gd name="connsiteY7" fmla="*/ 0 h 6858001"/>
              <a:gd name="connsiteX8" fmla="*/ 9674237 w 9700459"/>
              <a:gd name="connsiteY8" fmla="*/ 155677 h 6858001"/>
              <a:gd name="connsiteX9" fmla="*/ 9650368 w 9700459"/>
              <a:gd name="connsiteY9" fmla="*/ 310668 h 6858001"/>
              <a:gd name="connsiteX10" fmla="*/ 9627004 w 9700459"/>
              <a:gd name="connsiteY10" fmla="*/ 466344 h 6858001"/>
              <a:gd name="connsiteX11" fmla="*/ 9607001 w 9700459"/>
              <a:gd name="connsiteY11" fmla="*/ 622707 h 6858001"/>
              <a:gd name="connsiteX12" fmla="*/ 9586830 w 9700459"/>
              <a:gd name="connsiteY12" fmla="*/ 778383 h 6858001"/>
              <a:gd name="connsiteX13" fmla="*/ 9568004 w 9700459"/>
              <a:gd name="connsiteY13" fmla="*/ 934746 h 6858001"/>
              <a:gd name="connsiteX14" fmla="*/ 9551868 w 9700459"/>
              <a:gd name="connsiteY14" fmla="*/ 1089051 h 6858001"/>
              <a:gd name="connsiteX15" fmla="*/ 9536572 w 9700459"/>
              <a:gd name="connsiteY15" fmla="*/ 1245413 h 6858001"/>
              <a:gd name="connsiteX16" fmla="*/ 9522620 w 9700459"/>
              <a:gd name="connsiteY16" fmla="*/ 1401090 h 6858001"/>
              <a:gd name="connsiteX17" fmla="*/ 9510518 w 9700459"/>
              <a:gd name="connsiteY17" fmla="*/ 1554023 h 6858001"/>
              <a:gd name="connsiteX18" fmla="*/ 9498415 w 9700459"/>
              <a:gd name="connsiteY18" fmla="*/ 1709014 h 6858001"/>
              <a:gd name="connsiteX19" fmla="*/ 9488330 w 9700459"/>
              <a:gd name="connsiteY19" fmla="*/ 1861947 h 6858001"/>
              <a:gd name="connsiteX20" fmla="*/ 9480430 w 9700459"/>
              <a:gd name="connsiteY20" fmla="*/ 2014881 h 6858001"/>
              <a:gd name="connsiteX21" fmla="*/ 9472193 w 9700459"/>
              <a:gd name="connsiteY21" fmla="*/ 2167128 h 6858001"/>
              <a:gd name="connsiteX22" fmla="*/ 9465302 w 9700459"/>
              <a:gd name="connsiteY22" fmla="*/ 2318004 h 6858001"/>
              <a:gd name="connsiteX23" fmla="*/ 9460427 w 9700459"/>
              <a:gd name="connsiteY23" fmla="*/ 2467509 h 6858001"/>
              <a:gd name="connsiteX24" fmla="*/ 9456225 w 9700459"/>
              <a:gd name="connsiteY24" fmla="*/ 2617013 h 6858001"/>
              <a:gd name="connsiteX25" fmla="*/ 9452191 w 9700459"/>
              <a:gd name="connsiteY25" fmla="*/ 2765146 h 6858001"/>
              <a:gd name="connsiteX26" fmla="*/ 9450342 w 9700459"/>
              <a:gd name="connsiteY26" fmla="*/ 2911221 h 6858001"/>
              <a:gd name="connsiteX27" fmla="*/ 9448325 w 9700459"/>
              <a:gd name="connsiteY27" fmla="*/ 3057297 h 6858001"/>
              <a:gd name="connsiteX28" fmla="*/ 9447316 w 9700459"/>
              <a:gd name="connsiteY28" fmla="*/ 3201315 h 6858001"/>
              <a:gd name="connsiteX29" fmla="*/ 9448325 w 9700459"/>
              <a:gd name="connsiteY29" fmla="*/ 3343961 h 6858001"/>
              <a:gd name="connsiteX30" fmla="*/ 9448325 w 9700459"/>
              <a:gd name="connsiteY30" fmla="*/ 3485236 h 6858001"/>
              <a:gd name="connsiteX31" fmla="*/ 9450342 w 9700459"/>
              <a:gd name="connsiteY31" fmla="*/ 3625139 h 6858001"/>
              <a:gd name="connsiteX32" fmla="*/ 9453367 w 9700459"/>
              <a:gd name="connsiteY32" fmla="*/ 3762299 h 6858001"/>
              <a:gd name="connsiteX33" fmla="*/ 9456225 w 9700459"/>
              <a:gd name="connsiteY33" fmla="*/ 3898087 h 6858001"/>
              <a:gd name="connsiteX34" fmla="*/ 9459419 w 9700459"/>
              <a:gd name="connsiteY34" fmla="*/ 4031133 h 6858001"/>
              <a:gd name="connsiteX35" fmla="*/ 9464293 w 9700459"/>
              <a:gd name="connsiteY35" fmla="*/ 4163492 h 6858001"/>
              <a:gd name="connsiteX36" fmla="*/ 9469504 w 9700459"/>
              <a:gd name="connsiteY36" fmla="*/ 4293793 h 6858001"/>
              <a:gd name="connsiteX37" fmla="*/ 9474210 w 9700459"/>
              <a:gd name="connsiteY37" fmla="*/ 4421352 h 6858001"/>
              <a:gd name="connsiteX38" fmla="*/ 9487490 w 9700459"/>
              <a:gd name="connsiteY38" fmla="*/ 4670298 h 6858001"/>
              <a:gd name="connsiteX39" fmla="*/ 9501609 w 9700459"/>
              <a:gd name="connsiteY39" fmla="*/ 4908956 h 6858001"/>
              <a:gd name="connsiteX40" fmla="*/ 9516401 w 9700459"/>
              <a:gd name="connsiteY40" fmla="*/ 5138013 h 6858001"/>
              <a:gd name="connsiteX41" fmla="*/ 9532706 w 9700459"/>
              <a:gd name="connsiteY41" fmla="*/ 5354726 h 6858001"/>
              <a:gd name="connsiteX42" fmla="*/ 9549683 w 9700459"/>
              <a:gd name="connsiteY42" fmla="*/ 5561838 h 6858001"/>
              <a:gd name="connsiteX43" fmla="*/ 9568004 w 9700459"/>
              <a:gd name="connsiteY43" fmla="*/ 5753862 h 6858001"/>
              <a:gd name="connsiteX44" fmla="*/ 9585990 w 9700459"/>
              <a:gd name="connsiteY44" fmla="*/ 5934227 h 6858001"/>
              <a:gd name="connsiteX45" fmla="*/ 9603975 w 9700459"/>
              <a:gd name="connsiteY45" fmla="*/ 6100191 h 6858001"/>
              <a:gd name="connsiteX46" fmla="*/ 9620952 w 9700459"/>
              <a:gd name="connsiteY46" fmla="*/ 6252438 h 6858001"/>
              <a:gd name="connsiteX47" fmla="*/ 9637089 w 9700459"/>
              <a:gd name="connsiteY47" fmla="*/ 6387541 h 6858001"/>
              <a:gd name="connsiteX48" fmla="*/ 9652385 w 9700459"/>
              <a:gd name="connsiteY48" fmla="*/ 6509613 h 6858001"/>
              <a:gd name="connsiteX49" fmla="*/ 9665160 w 9700459"/>
              <a:gd name="connsiteY49" fmla="*/ 6612483 h 6858001"/>
              <a:gd name="connsiteX50" fmla="*/ 9677262 w 9700459"/>
              <a:gd name="connsiteY50" fmla="*/ 6698894 h 6858001"/>
              <a:gd name="connsiteX51" fmla="*/ 9694576 w 9700459"/>
              <a:gd name="connsiteY51" fmla="*/ 6817538 h 6858001"/>
              <a:gd name="connsiteX52" fmla="*/ 9700459 w 9700459"/>
              <a:gd name="connsiteY52" fmla="*/ 6858000 h 6858001"/>
              <a:gd name="connsiteX53" fmla="*/ 8795105 w 9700459"/>
              <a:gd name="connsiteY53" fmla="*/ 6858000 h 6858001"/>
              <a:gd name="connsiteX54" fmla="*/ 8795105 w 9700459"/>
              <a:gd name="connsiteY54" fmla="*/ 6858001 h 6858001"/>
              <a:gd name="connsiteX55" fmla="*/ 2704541 w 9700459"/>
              <a:gd name="connsiteY55" fmla="*/ 6858001 h 6858001"/>
              <a:gd name="connsiteX56" fmla="*/ 2704541 w 9700459"/>
              <a:gd name="connsiteY56" fmla="*/ 6858000 h 6858001"/>
              <a:gd name="connsiteX57" fmla="*/ 1517015 w 9700459"/>
              <a:gd name="connsiteY57" fmla="*/ 6858000 h 6858001"/>
              <a:gd name="connsiteX58" fmla="*/ 1323975 w 9700459"/>
              <a:gd name="connsiteY58" fmla="*/ 6858000 h 6858001"/>
              <a:gd name="connsiteX59" fmla="*/ 0 w 9700459"/>
              <a:gd name="connsiteY5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9700459" h="6858001">
                <a:moveTo>
                  <a:pt x="0" y="0"/>
                </a:moveTo>
                <a:lnTo>
                  <a:pt x="1323975" y="0"/>
                </a:lnTo>
                <a:lnTo>
                  <a:pt x="1517015" y="0"/>
                </a:lnTo>
                <a:lnTo>
                  <a:pt x="3241265" y="0"/>
                </a:lnTo>
                <a:lnTo>
                  <a:pt x="3241265" y="1"/>
                </a:lnTo>
                <a:lnTo>
                  <a:pt x="8355744" y="1"/>
                </a:lnTo>
                <a:lnTo>
                  <a:pt x="8355744" y="0"/>
                </a:lnTo>
                <a:lnTo>
                  <a:pt x="9699282" y="0"/>
                </a:lnTo>
                <a:lnTo>
                  <a:pt x="9674237" y="155677"/>
                </a:lnTo>
                <a:lnTo>
                  <a:pt x="9650368" y="310668"/>
                </a:lnTo>
                <a:lnTo>
                  <a:pt x="9627004" y="466344"/>
                </a:lnTo>
                <a:lnTo>
                  <a:pt x="9607001" y="622707"/>
                </a:lnTo>
                <a:lnTo>
                  <a:pt x="9586830" y="778383"/>
                </a:lnTo>
                <a:lnTo>
                  <a:pt x="9568004" y="934746"/>
                </a:lnTo>
                <a:lnTo>
                  <a:pt x="9551868" y="1089051"/>
                </a:lnTo>
                <a:lnTo>
                  <a:pt x="9536572" y="1245413"/>
                </a:lnTo>
                <a:lnTo>
                  <a:pt x="9522620" y="1401090"/>
                </a:lnTo>
                <a:lnTo>
                  <a:pt x="9510518" y="1554023"/>
                </a:lnTo>
                <a:lnTo>
                  <a:pt x="9498415" y="1709014"/>
                </a:lnTo>
                <a:lnTo>
                  <a:pt x="9488330" y="1861947"/>
                </a:lnTo>
                <a:lnTo>
                  <a:pt x="9480430" y="2014881"/>
                </a:lnTo>
                <a:lnTo>
                  <a:pt x="9472193" y="2167128"/>
                </a:lnTo>
                <a:lnTo>
                  <a:pt x="9465302" y="2318004"/>
                </a:lnTo>
                <a:lnTo>
                  <a:pt x="9460427" y="2467509"/>
                </a:lnTo>
                <a:lnTo>
                  <a:pt x="9456225" y="2617013"/>
                </a:lnTo>
                <a:lnTo>
                  <a:pt x="9452191" y="2765146"/>
                </a:lnTo>
                <a:lnTo>
                  <a:pt x="9450342" y="2911221"/>
                </a:lnTo>
                <a:lnTo>
                  <a:pt x="9448325" y="3057297"/>
                </a:lnTo>
                <a:lnTo>
                  <a:pt x="9447316" y="3201315"/>
                </a:lnTo>
                <a:lnTo>
                  <a:pt x="9448325" y="3343961"/>
                </a:lnTo>
                <a:lnTo>
                  <a:pt x="9448325" y="3485236"/>
                </a:lnTo>
                <a:lnTo>
                  <a:pt x="9450342" y="3625139"/>
                </a:lnTo>
                <a:lnTo>
                  <a:pt x="9453367" y="3762299"/>
                </a:lnTo>
                <a:lnTo>
                  <a:pt x="9456225" y="3898087"/>
                </a:lnTo>
                <a:lnTo>
                  <a:pt x="9459419" y="4031133"/>
                </a:lnTo>
                <a:lnTo>
                  <a:pt x="9464293" y="4163492"/>
                </a:lnTo>
                <a:lnTo>
                  <a:pt x="9469504" y="4293793"/>
                </a:lnTo>
                <a:lnTo>
                  <a:pt x="9474210" y="4421352"/>
                </a:lnTo>
                <a:lnTo>
                  <a:pt x="9487490" y="4670298"/>
                </a:lnTo>
                <a:lnTo>
                  <a:pt x="9501609" y="4908956"/>
                </a:lnTo>
                <a:lnTo>
                  <a:pt x="9516401" y="5138013"/>
                </a:lnTo>
                <a:lnTo>
                  <a:pt x="9532706" y="5354726"/>
                </a:lnTo>
                <a:lnTo>
                  <a:pt x="9549683" y="5561838"/>
                </a:lnTo>
                <a:lnTo>
                  <a:pt x="9568004" y="5753862"/>
                </a:lnTo>
                <a:lnTo>
                  <a:pt x="9585990" y="5934227"/>
                </a:lnTo>
                <a:lnTo>
                  <a:pt x="9603975" y="6100191"/>
                </a:lnTo>
                <a:lnTo>
                  <a:pt x="9620952" y="6252438"/>
                </a:lnTo>
                <a:lnTo>
                  <a:pt x="9637089" y="6387541"/>
                </a:lnTo>
                <a:lnTo>
                  <a:pt x="9652385" y="6509613"/>
                </a:lnTo>
                <a:lnTo>
                  <a:pt x="9665160" y="6612483"/>
                </a:lnTo>
                <a:lnTo>
                  <a:pt x="9677262" y="6698894"/>
                </a:lnTo>
                <a:lnTo>
                  <a:pt x="9694576" y="6817538"/>
                </a:lnTo>
                <a:lnTo>
                  <a:pt x="9700459" y="6858000"/>
                </a:lnTo>
                <a:lnTo>
                  <a:pt x="8795105" y="6858000"/>
                </a:lnTo>
                <a:lnTo>
                  <a:pt x="8795105" y="6858001"/>
                </a:lnTo>
                <a:lnTo>
                  <a:pt x="2704541" y="6858001"/>
                </a:lnTo>
                <a:lnTo>
                  <a:pt x="2704541" y="6858000"/>
                </a:lnTo>
                <a:lnTo>
                  <a:pt x="1517015" y="6858000"/>
                </a:lnTo>
                <a:lnTo>
                  <a:pt x="1323975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B325AF-321D-EA43-88DC-2E6F3DB61A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7626" y="3960380"/>
            <a:ext cx="6974911" cy="2205732"/>
          </a:xfrm>
        </p:spPr>
        <p:txBody>
          <a:bodyPr>
            <a:spAutoFit/>
          </a:bodyPr>
          <a:lstStyle/>
          <a:p>
            <a:r>
              <a:rPr lang="en-US" sz="2400" u="sng" cap="non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Additional</a:t>
            </a:r>
            <a:r>
              <a:rPr lang="en-US" sz="1800" u="sng" cap="non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400" u="sng" cap="non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features</a:t>
            </a:r>
            <a:r>
              <a:rPr lang="en-US" sz="1800" u="sng" cap="non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</a:p>
          <a:p>
            <a:pPr marL="637200" lvl="1" indent="-342900" algn="l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000" cap="non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Accessibility options</a:t>
            </a:r>
          </a:p>
          <a:p>
            <a:pPr marL="637200" lvl="1" indent="-342900" algn="l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Selection of card themes</a:t>
            </a:r>
            <a:endParaRPr lang="en-US" sz="2000" cap="none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637200" lvl="1" indent="-342900" algn="l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Gesture commands</a:t>
            </a:r>
          </a:p>
          <a:p>
            <a:pPr marL="637200" lvl="1" indent="-342900" algn="l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Simplified user interface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397751-0B43-2C49-BC8C-D442827FDA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6" y="362140"/>
            <a:ext cx="6974910" cy="857060"/>
          </a:xfrm>
        </p:spPr>
        <p:txBody>
          <a:bodyPr>
            <a:noAutofit/>
          </a:bodyPr>
          <a:lstStyle/>
          <a:p>
            <a:pPr algn="ctr"/>
            <a:r>
              <a:rPr lang="en-US" sz="5400" dirty="0"/>
              <a:t>Overview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61A74B3-E247-44D4-8C48-FAE8E20564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D19CA776-30C8-E342-AB90-D12A87398553}"/>
              </a:ext>
            </a:extLst>
          </p:cNvPr>
          <p:cNvSpPr txBox="1">
            <a:spLocks/>
          </p:cNvSpPr>
          <p:nvPr/>
        </p:nvSpPr>
        <p:spPr>
          <a:xfrm>
            <a:off x="627626" y="1486924"/>
            <a:ext cx="6974911" cy="2205732"/>
          </a:xfrm>
          <a:prstGeom prst="rect">
            <a:avLst/>
          </a:prstGeom>
        </p:spPr>
        <p:txBody>
          <a:bodyPr vert="horz" lIns="91440" tIns="45720" rIns="91440" bIns="45720" rtlCol="0" anchor="t">
            <a:sp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2400" u="sng" cap="non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Application</a:t>
            </a:r>
            <a:r>
              <a:rPr lang="en-US" u="sng" cap="non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400" u="sng" cap="non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core</a:t>
            </a:r>
            <a:r>
              <a:rPr lang="en-US" u="sng" cap="non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400" u="sng" cap="non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features</a:t>
            </a:r>
            <a:endParaRPr lang="en-US" u="sng" cap="none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637200" lvl="1" indent="-342900" algn="l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Top Trumps style card game</a:t>
            </a:r>
          </a:p>
          <a:p>
            <a:pPr marL="637200" lvl="1" indent="-342900" algn="l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Character models augmented onto cards</a:t>
            </a:r>
          </a:p>
          <a:p>
            <a:pPr marL="637200" lvl="1" indent="-342900" algn="l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Simple and easy to learn rules</a:t>
            </a:r>
          </a:p>
          <a:p>
            <a:pPr marL="637200" lvl="1" indent="-342900" algn="l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Gameplay which encourages interaction</a:t>
            </a:r>
          </a:p>
        </p:txBody>
      </p:sp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D8495574-B7E3-0341-8DD4-97D7CBEDDB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39795">
            <a:off x="6696345" y="1308146"/>
            <a:ext cx="2453305" cy="2453305"/>
          </a:xfrm>
          <a:prstGeom prst="rect">
            <a:avLst/>
          </a:prstGeom>
        </p:spPr>
      </p:pic>
      <p:pic>
        <p:nvPicPr>
          <p:cNvPr id="8" name="Picture 7" descr="A hand holding an object in his hand&#10;&#10;Description automatically generated">
            <a:extLst>
              <a:ext uri="{FF2B5EF4-FFF2-40B4-BE49-F238E27FC236}">
                <a16:creationId xmlns:a16="http://schemas.microsoft.com/office/drawing/2014/main" id="{A0BA2E34-9016-7C4A-92F4-EE19D30C08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321594">
            <a:off x="7659236" y="4042550"/>
            <a:ext cx="1818103" cy="1494481"/>
          </a:xfrm>
          <a:prstGeom prst="rect">
            <a:avLst/>
          </a:prstGeom>
        </p:spPr>
      </p:pic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9" name="3D Model 8" descr="Megalodon">
                <a:extLst>
                  <a:ext uri="{FF2B5EF4-FFF2-40B4-BE49-F238E27FC236}">
                    <a16:creationId xmlns:a16="http://schemas.microsoft.com/office/drawing/2014/main" id="{C2F8DF96-D0D5-8B49-B16B-2E488065C4C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431880250"/>
                  </p:ext>
                </p:extLst>
              </p:nvPr>
            </p:nvGraphicFramePr>
            <p:xfrm rot="20689717">
              <a:off x="4676674" y="4175219"/>
              <a:ext cx="2850660" cy="1161999"/>
            </p:xfrm>
            <a:graphic>
              <a:graphicData uri="http://schemas.microsoft.com/office/drawing/2017/model3d">
                <am3d:model3d r:embed="rId4">
                  <am3d:spPr>
                    <a:xfrm rot="20689717">
                      <a:off x="0" y="0"/>
                      <a:ext cx="2850660" cy="1161999"/>
                    </a:xfrm>
                    <a:prstGeom prst="rect">
                      <a:avLst/>
                    </a:prstGeom>
                  </am3d:spPr>
                  <am3d:camera>
                    <am3d:pos x="0" y="0" z="5578501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80302" d="1000000"/>
                    <am3d:preTrans dx="0" dy="-6349837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351930" ay="3289379" az="-287992"/>
                    <am3d:postTrans dx="0" dy="0" dz="0"/>
                  </am3d:trans>
                  <am3d:attrSrcUrl r:id="rId5"/>
                  <am3d:raster rName="Office3DRenderer" rVer="16.0.8326">
                    <am3d:blip r:embed="rId6"/>
                  </am3d:raster>
                  <am3d:objViewport viewportSz="356959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9" name="3D Model 8" descr="Megalodon">
                <a:extLst>
                  <a:ext uri="{FF2B5EF4-FFF2-40B4-BE49-F238E27FC236}">
                    <a16:creationId xmlns:a16="http://schemas.microsoft.com/office/drawing/2014/main" id="{C2F8DF96-D0D5-8B49-B16B-2E488065C4C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rot="20689717">
                <a:off x="4676674" y="4175219"/>
                <a:ext cx="2850660" cy="116199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097652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7000"/>
                <a:hueMod val="88000"/>
                <a:satMod val="130000"/>
                <a:lumMod val="124000"/>
              </a:schemeClr>
            </a:gs>
            <a:gs pos="100000">
              <a:schemeClr val="bg2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DE27238C-8EAF-4098-86E6-7723B7DAE6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 36">
            <a:extLst>
              <a:ext uri="{FF2B5EF4-FFF2-40B4-BE49-F238E27FC236}">
                <a16:creationId xmlns:a16="http://schemas.microsoft.com/office/drawing/2014/main" id="{992F97B1-1891-4FCC-9E5F-BA97EDB48F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351010" y="0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60000"/>
              <a:lumOff val="40000"/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6" name="Freeform: Shape 35">
            <a:extLst>
              <a:ext uri="{FF2B5EF4-FFF2-40B4-BE49-F238E27FC236}">
                <a16:creationId xmlns:a16="http://schemas.microsoft.com/office/drawing/2014/main" id="{78C6C821-FEE1-4EB6-9590-C021440C77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0"/>
            <a:ext cx="9700459" cy="6858001"/>
          </a:xfrm>
          <a:custGeom>
            <a:avLst/>
            <a:gdLst>
              <a:gd name="connsiteX0" fmla="*/ 0 w 9700459"/>
              <a:gd name="connsiteY0" fmla="*/ 0 h 6858001"/>
              <a:gd name="connsiteX1" fmla="*/ 1323975 w 9700459"/>
              <a:gd name="connsiteY1" fmla="*/ 0 h 6858001"/>
              <a:gd name="connsiteX2" fmla="*/ 1517015 w 9700459"/>
              <a:gd name="connsiteY2" fmla="*/ 0 h 6858001"/>
              <a:gd name="connsiteX3" fmla="*/ 3241265 w 9700459"/>
              <a:gd name="connsiteY3" fmla="*/ 0 h 6858001"/>
              <a:gd name="connsiteX4" fmla="*/ 3241265 w 9700459"/>
              <a:gd name="connsiteY4" fmla="*/ 1 h 6858001"/>
              <a:gd name="connsiteX5" fmla="*/ 8355744 w 9700459"/>
              <a:gd name="connsiteY5" fmla="*/ 1 h 6858001"/>
              <a:gd name="connsiteX6" fmla="*/ 8355744 w 9700459"/>
              <a:gd name="connsiteY6" fmla="*/ 0 h 6858001"/>
              <a:gd name="connsiteX7" fmla="*/ 9699282 w 9700459"/>
              <a:gd name="connsiteY7" fmla="*/ 0 h 6858001"/>
              <a:gd name="connsiteX8" fmla="*/ 9674237 w 9700459"/>
              <a:gd name="connsiteY8" fmla="*/ 155677 h 6858001"/>
              <a:gd name="connsiteX9" fmla="*/ 9650368 w 9700459"/>
              <a:gd name="connsiteY9" fmla="*/ 310668 h 6858001"/>
              <a:gd name="connsiteX10" fmla="*/ 9627004 w 9700459"/>
              <a:gd name="connsiteY10" fmla="*/ 466344 h 6858001"/>
              <a:gd name="connsiteX11" fmla="*/ 9607001 w 9700459"/>
              <a:gd name="connsiteY11" fmla="*/ 622707 h 6858001"/>
              <a:gd name="connsiteX12" fmla="*/ 9586830 w 9700459"/>
              <a:gd name="connsiteY12" fmla="*/ 778383 h 6858001"/>
              <a:gd name="connsiteX13" fmla="*/ 9568004 w 9700459"/>
              <a:gd name="connsiteY13" fmla="*/ 934746 h 6858001"/>
              <a:gd name="connsiteX14" fmla="*/ 9551868 w 9700459"/>
              <a:gd name="connsiteY14" fmla="*/ 1089051 h 6858001"/>
              <a:gd name="connsiteX15" fmla="*/ 9536572 w 9700459"/>
              <a:gd name="connsiteY15" fmla="*/ 1245413 h 6858001"/>
              <a:gd name="connsiteX16" fmla="*/ 9522620 w 9700459"/>
              <a:gd name="connsiteY16" fmla="*/ 1401090 h 6858001"/>
              <a:gd name="connsiteX17" fmla="*/ 9510518 w 9700459"/>
              <a:gd name="connsiteY17" fmla="*/ 1554023 h 6858001"/>
              <a:gd name="connsiteX18" fmla="*/ 9498415 w 9700459"/>
              <a:gd name="connsiteY18" fmla="*/ 1709014 h 6858001"/>
              <a:gd name="connsiteX19" fmla="*/ 9488330 w 9700459"/>
              <a:gd name="connsiteY19" fmla="*/ 1861947 h 6858001"/>
              <a:gd name="connsiteX20" fmla="*/ 9480430 w 9700459"/>
              <a:gd name="connsiteY20" fmla="*/ 2014881 h 6858001"/>
              <a:gd name="connsiteX21" fmla="*/ 9472193 w 9700459"/>
              <a:gd name="connsiteY21" fmla="*/ 2167128 h 6858001"/>
              <a:gd name="connsiteX22" fmla="*/ 9465302 w 9700459"/>
              <a:gd name="connsiteY22" fmla="*/ 2318004 h 6858001"/>
              <a:gd name="connsiteX23" fmla="*/ 9460427 w 9700459"/>
              <a:gd name="connsiteY23" fmla="*/ 2467509 h 6858001"/>
              <a:gd name="connsiteX24" fmla="*/ 9456225 w 9700459"/>
              <a:gd name="connsiteY24" fmla="*/ 2617013 h 6858001"/>
              <a:gd name="connsiteX25" fmla="*/ 9452191 w 9700459"/>
              <a:gd name="connsiteY25" fmla="*/ 2765146 h 6858001"/>
              <a:gd name="connsiteX26" fmla="*/ 9450342 w 9700459"/>
              <a:gd name="connsiteY26" fmla="*/ 2911221 h 6858001"/>
              <a:gd name="connsiteX27" fmla="*/ 9448325 w 9700459"/>
              <a:gd name="connsiteY27" fmla="*/ 3057297 h 6858001"/>
              <a:gd name="connsiteX28" fmla="*/ 9447316 w 9700459"/>
              <a:gd name="connsiteY28" fmla="*/ 3201315 h 6858001"/>
              <a:gd name="connsiteX29" fmla="*/ 9448325 w 9700459"/>
              <a:gd name="connsiteY29" fmla="*/ 3343961 h 6858001"/>
              <a:gd name="connsiteX30" fmla="*/ 9448325 w 9700459"/>
              <a:gd name="connsiteY30" fmla="*/ 3485236 h 6858001"/>
              <a:gd name="connsiteX31" fmla="*/ 9450342 w 9700459"/>
              <a:gd name="connsiteY31" fmla="*/ 3625139 h 6858001"/>
              <a:gd name="connsiteX32" fmla="*/ 9453367 w 9700459"/>
              <a:gd name="connsiteY32" fmla="*/ 3762299 h 6858001"/>
              <a:gd name="connsiteX33" fmla="*/ 9456225 w 9700459"/>
              <a:gd name="connsiteY33" fmla="*/ 3898087 h 6858001"/>
              <a:gd name="connsiteX34" fmla="*/ 9459419 w 9700459"/>
              <a:gd name="connsiteY34" fmla="*/ 4031133 h 6858001"/>
              <a:gd name="connsiteX35" fmla="*/ 9464293 w 9700459"/>
              <a:gd name="connsiteY35" fmla="*/ 4163492 h 6858001"/>
              <a:gd name="connsiteX36" fmla="*/ 9469504 w 9700459"/>
              <a:gd name="connsiteY36" fmla="*/ 4293793 h 6858001"/>
              <a:gd name="connsiteX37" fmla="*/ 9474210 w 9700459"/>
              <a:gd name="connsiteY37" fmla="*/ 4421352 h 6858001"/>
              <a:gd name="connsiteX38" fmla="*/ 9487490 w 9700459"/>
              <a:gd name="connsiteY38" fmla="*/ 4670298 h 6858001"/>
              <a:gd name="connsiteX39" fmla="*/ 9501609 w 9700459"/>
              <a:gd name="connsiteY39" fmla="*/ 4908956 h 6858001"/>
              <a:gd name="connsiteX40" fmla="*/ 9516401 w 9700459"/>
              <a:gd name="connsiteY40" fmla="*/ 5138013 h 6858001"/>
              <a:gd name="connsiteX41" fmla="*/ 9532706 w 9700459"/>
              <a:gd name="connsiteY41" fmla="*/ 5354726 h 6858001"/>
              <a:gd name="connsiteX42" fmla="*/ 9549683 w 9700459"/>
              <a:gd name="connsiteY42" fmla="*/ 5561838 h 6858001"/>
              <a:gd name="connsiteX43" fmla="*/ 9568004 w 9700459"/>
              <a:gd name="connsiteY43" fmla="*/ 5753862 h 6858001"/>
              <a:gd name="connsiteX44" fmla="*/ 9585990 w 9700459"/>
              <a:gd name="connsiteY44" fmla="*/ 5934227 h 6858001"/>
              <a:gd name="connsiteX45" fmla="*/ 9603975 w 9700459"/>
              <a:gd name="connsiteY45" fmla="*/ 6100191 h 6858001"/>
              <a:gd name="connsiteX46" fmla="*/ 9620952 w 9700459"/>
              <a:gd name="connsiteY46" fmla="*/ 6252438 h 6858001"/>
              <a:gd name="connsiteX47" fmla="*/ 9637089 w 9700459"/>
              <a:gd name="connsiteY47" fmla="*/ 6387541 h 6858001"/>
              <a:gd name="connsiteX48" fmla="*/ 9652385 w 9700459"/>
              <a:gd name="connsiteY48" fmla="*/ 6509613 h 6858001"/>
              <a:gd name="connsiteX49" fmla="*/ 9665160 w 9700459"/>
              <a:gd name="connsiteY49" fmla="*/ 6612483 h 6858001"/>
              <a:gd name="connsiteX50" fmla="*/ 9677262 w 9700459"/>
              <a:gd name="connsiteY50" fmla="*/ 6698894 h 6858001"/>
              <a:gd name="connsiteX51" fmla="*/ 9694576 w 9700459"/>
              <a:gd name="connsiteY51" fmla="*/ 6817538 h 6858001"/>
              <a:gd name="connsiteX52" fmla="*/ 9700459 w 9700459"/>
              <a:gd name="connsiteY52" fmla="*/ 6858000 h 6858001"/>
              <a:gd name="connsiteX53" fmla="*/ 8795105 w 9700459"/>
              <a:gd name="connsiteY53" fmla="*/ 6858000 h 6858001"/>
              <a:gd name="connsiteX54" fmla="*/ 8795105 w 9700459"/>
              <a:gd name="connsiteY54" fmla="*/ 6858001 h 6858001"/>
              <a:gd name="connsiteX55" fmla="*/ 2704541 w 9700459"/>
              <a:gd name="connsiteY55" fmla="*/ 6858001 h 6858001"/>
              <a:gd name="connsiteX56" fmla="*/ 2704541 w 9700459"/>
              <a:gd name="connsiteY56" fmla="*/ 6858000 h 6858001"/>
              <a:gd name="connsiteX57" fmla="*/ 1517015 w 9700459"/>
              <a:gd name="connsiteY57" fmla="*/ 6858000 h 6858001"/>
              <a:gd name="connsiteX58" fmla="*/ 1323975 w 9700459"/>
              <a:gd name="connsiteY58" fmla="*/ 6858000 h 6858001"/>
              <a:gd name="connsiteX59" fmla="*/ 0 w 9700459"/>
              <a:gd name="connsiteY5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9700459" h="6858001">
                <a:moveTo>
                  <a:pt x="0" y="0"/>
                </a:moveTo>
                <a:lnTo>
                  <a:pt x="1323975" y="0"/>
                </a:lnTo>
                <a:lnTo>
                  <a:pt x="1517015" y="0"/>
                </a:lnTo>
                <a:lnTo>
                  <a:pt x="3241265" y="0"/>
                </a:lnTo>
                <a:lnTo>
                  <a:pt x="3241265" y="1"/>
                </a:lnTo>
                <a:lnTo>
                  <a:pt x="8355744" y="1"/>
                </a:lnTo>
                <a:lnTo>
                  <a:pt x="8355744" y="0"/>
                </a:lnTo>
                <a:lnTo>
                  <a:pt x="9699282" y="0"/>
                </a:lnTo>
                <a:lnTo>
                  <a:pt x="9674237" y="155677"/>
                </a:lnTo>
                <a:lnTo>
                  <a:pt x="9650368" y="310668"/>
                </a:lnTo>
                <a:lnTo>
                  <a:pt x="9627004" y="466344"/>
                </a:lnTo>
                <a:lnTo>
                  <a:pt x="9607001" y="622707"/>
                </a:lnTo>
                <a:lnTo>
                  <a:pt x="9586830" y="778383"/>
                </a:lnTo>
                <a:lnTo>
                  <a:pt x="9568004" y="934746"/>
                </a:lnTo>
                <a:lnTo>
                  <a:pt x="9551868" y="1089051"/>
                </a:lnTo>
                <a:lnTo>
                  <a:pt x="9536572" y="1245413"/>
                </a:lnTo>
                <a:lnTo>
                  <a:pt x="9522620" y="1401090"/>
                </a:lnTo>
                <a:lnTo>
                  <a:pt x="9510518" y="1554023"/>
                </a:lnTo>
                <a:lnTo>
                  <a:pt x="9498415" y="1709014"/>
                </a:lnTo>
                <a:lnTo>
                  <a:pt x="9488330" y="1861947"/>
                </a:lnTo>
                <a:lnTo>
                  <a:pt x="9480430" y="2014881"/>
                </a:lnTo>
                <a:lnTo>
                  <a:pt x="9472193" y="2167128"/>
                </a:lnTo>
                <a:lnTo>
                  <a:pt x="9465302" y="2318004"/>
                </a:lnTo>
                <a:lnTo>
                  <a:pt x="9460427" y="2467509"/>
                </a:lnTo>
                <a:lnTo>
                  <a:pt x="9456225" y="2617013"/>
                </a:lnTo>
                <a:lnTo>
                  <a:pt x="9452191" y="2765146"/>
                </a:lnTo>
                <a:lnTo>
                  <a:pt x="9450342" y="2911221"/>
                </a:lnTo>
                <a:lnTo>
                  <a:pt x="9448325" y="3057297"/>
                </a:lnTo>
                <a:lnTo>
                  <a:pt x="9447316" y="3201315"/>
                </a:lnTo>
                <a:lnTo>
                  <a:pt x="9448325" y="3343961"/>
                </a:lnTo>
                <a:lnTo>
                  <a:pt x="9448325" y="3485236"/>
                </a:lnTo>
                <a:lnTo>
                  <a:pt x="9450342" y="3625139"/>
                </a:lnTo>
                <a:lnTo>
                  <a:pt x="9453367" y="3762299"/>
                </a:lnTo>
                <a:lnTo>
                  <a:pt x="9456225" y="3898087"/>
                </a:lnTo>
                <a:lnTo>
                  <a:pt x="9459419" y="4031133"/>
                </a:lnTo>
                <a:lnTo>
                  <a:pt x="9464293" y="4163492"/>
                </a:lnTo>
                <a:lnTo>
                  <a:pt x="9469504" y="4293793"/>
                </a:lnTo>
                <a:lnTo>
                  <a:pt x="9474210" y="4421352"/>
                </a:lnTo>
                <a:lnTo>
                  <a:pt x="9487490" y="4670298"/>
                </a:lnTo>
                <a:lnTo>
                  <a:pt x="9501609" y="4908956"/>
                </a:lnTo>
                <a:lnTo>
                  <a:pt x="9516401" y="5138013"/>
                </a:lnTo>
                <a:lnTo>
                  <a:pt x="9532706" y="5354726"/>
                </a:lnTo>
                <a:lnTo>
                  <a:pt x="9549683" y="5561838"/>
                </a:lnTo>
                <a:lnTo>
                  <a:pt x="9568004" y="5753862"/>
                </a:lnTo>
                <a:lnTo>
                  <a:pt x="9585990" y="5934227"/>
                </a:lnTo>
                <a:lnTo>
                  <a:pt x="9603975" y="6100191"/>
                </a:lnTo>
                <a:lnTo>
                  <a:pt x="9620952" y="6252438"/>
                </a:lnTo>
                <a:lnTo>
                  <a:pt x="9637089" y="6387541"/>
                </a:lnTo>
                <a:lnTo>
                  <a:pt x="9652385" y="6509613"/>
                </a:lnTo>
                <a:lnTo>
                  <a:pt x="9665160" y="6612483"/>
                </a:lnTo>
                <a:lnTo>
                  <a:pt x="9677262" y="6698894"/>
                </a:lnTo>
                <a:lnTo>
                  <a:pt x="9694576" y="6817538"/>
                </a:lnTo>
                <a:lnTo>
                  <a:pt x="9700459" y="6858000"/>
                </a:lnTo>
                <a:lnTo>
                  <a:pt x="8795105" y="6858000"/>
                </a:lnTo>
                <a:lnTo>
                  <a:pt x="8795105" y="6858001"/>
                </a:lnTo>
                <a:lnTo>
                  <a:pt x="2704541" y="6858001"/>
                </a:lnTo>
                <a:lnTo>
                  <a:pt x="2704541" y="6858000"/>
                </a:lnTo>
                <a:lnTo>
                  <a:pt x="1517015" y="6858000"/>
                </a:lnTo>
                <a:lnTo>
                  <a:pt x="1323975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397751-0B43-2C49-BC8C-D442827FDA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6" y="362140"/>
            <a:ext cx="6974910" cy="857060"/>
          </a:xfrm>
        </p:spPr>
        <p:txBody>
          <a:bodyPr>
            <a:noAutofit/>
          </a:bodyPr>
          <a:lstStyle/>
          <a:p>
            <a:pPr algn="ctr"/>
            <a:r>
              <a:rPr lang="en-US" sz="5400" dirty="0"/>
              <a:t>Research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61A74B3-E247-44D4-8C48-FAE8E20564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AB325D-4AA9-4C4B-9869-8C9C247E66A8}"/>
              </a:ext>
            </a:extLst>
          </p:cNvPr>
          <p:cNvSpPr txBox="1"/>
          <p:nvPr/>
        </p:nvSpPr>
        <p:spPr>
          <a:xfrm>
            <a:off x="1375317" y="1561171"/>
            <a:ext cx="6974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5160DD2-BF81-48CD-B22E-5D49A329E8C8}"/>
              </a:ext>
            </a:extLst>
          </p:cNvPr>
          <p:cNvSpPr txBox="1">
            <a:spLocks/>
          </p:cNvSpPr>
          <p:nvPr/>
        </p:nvSpPr>
        <p:spPr>
          <a:xfrm>
            <a:off x="627626" y="1486924"/>
            <a:ext cx="6974911" cy="2641749"/>
          </a:xfrm>
          <a:prstGeom prst="rect">
            <a:avLst/>
          </a:prstGeom>
        </p:spPr>
        <p:txBody>
          <a:bodyPr vert="horz" lIns="91440" tIns="45720" rIns="91440" bIns="45720" rtlCol="0" anchor="t">
            <a:sp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2400" u="sng" cap="non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User Interface</a:t>
            </a:r>
          </a:p>
          <a:p>
            <a:pPr marL="637200" lvl="1" indent="-342900" algn="l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Use bold and non-abstract icons</a:t>
            </a:r>
          </a:p>
          <a:p>
            <a:pPr marL="637200" lvl="1" indent="-342900" algn="l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Large UI elements </a:t>
            </a:r>
          </a:p>
          <a:p>
            <a:pPr marL="637200" lvl="1" indent="-342900" algn="l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More space between elements</a:t>
            </a:r>
          </a:p>
          <a:p>
            <a:pPr marL="637200" lvl="1" indent="-342900" algn="l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Avoid screen clutter where possible</a:t>
            </a:r>
          </a:p>
          <a:p>
            <a:pPr marL="637200" lvl="1" indent="-342900" algn="l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6B30B0A5-5771-4E90-9C97-ADDFBF782E9A}"/>
              </a:ext>
            </a:extLst>
          </p:cNvPr>
          <p:cNvSpPr txBox="1">
            <a:spLocks/>
          </p:cNvSpPr>
          <p:nvPr/>
        </p:nvSpPr>
        <p:spPr>
          <a:xfrm>
            <a:off x="627626" y="3840804"/>
            <a:ext cx="6974911" cy="1769715"/>
          </a:xfrm>
          <a:prstGeom prst="rect">
            <a:avLst/>
          </a:prstGeom>
        </p:spPr>
        <p:txBody>
          <a:bodyPr vert="horz" lIns="91440" tIns="45720" rIns="91440" bIns="45720" rtlCol="0" anchor="t">
            <a:sp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2400" u="sng" cap="non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Interaction</a:t>
            </a:r>
          </a:p>
          <a:p>
            <a:pPr marL="637200" lvl="1" indent="-342900" algn="l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Provide clear visual feedback on every action</a:t>
            </a:r>
          </a:p>
          <a:p>
            <a:pPr marL="637200" lvl="1" indent="-342900" algn="l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Use sound as feedback on actions</a:t>
            </a:r>
          </a:p>
          <a:p>
            <a:pPr marL="637200" lvl="1" indent="-342900" algn="l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35640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tint val="97000"/>
                <a:hueMod val="88000"/>
                <a:satMod val="130000"/>
                <a:lumMod val="124000"/>
              </a:schemeClr>
            </a:gs>
            <a:gs pos="100000">
              <a:schemeClr val="bg2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DE27238C-8EAF-4098-86E6-7723B7DAE6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 36">
            <a:extLst>
              <a:ext uri="{FF2B5EF4-FFF2-40B4-BE49-F238E27FC236}">
                <a16:creationId xmlns:a16="http://schemas.microsoft.com/office/drawing/2014/main" id="{992F97B1-1891-4FCC-9E5F-BA97EDB48F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351010" y="0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60000"/>
              <a:lumOff val="40000"/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6" name="Freeform: Shape 35">
            <a:extLst>
              <a:ext uri="{FF2B5EF4-FFF2-40B4-BE49-F238E27FC236}">
                <a16:creationId xmlns:a16="http://schemas.microsoft.com/office/drawing/2014/main" id="{78C6C821-FEE1-4EB6-9590-C021440C77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0"/>
            <a:ext cx="9700459" cy="6858001"/>
          </a:xfrm>
          <a:custGeom>
            <a:avLst/>
            <a:gdLst>
              <a:gd name="connsiteX0" fmla="*/ 0 w 9700459"/>
              <a:gd name="connsiteY0" fmla="*/ 0 h 6858001"/>
              <a:gd name="connsiteX1" fmla="*/ 1323975 w 9700459"/>
              <a:gd name="connsiteY1" fmla="*/ 0 h 6858001"/>
              <a:gd name="connsiteX2" fmla="*/ 1517015 w 9700459"/>
              <a:gd name="connsiteY2" fmla="*/ 0 h 6858001"/>
              <a:gd name="connsiteX3" fmla="*/ 3241265 w 9700459"/>
              <a:gd name="connsiteY3" fmla="*/ 0 h 6858001"/>
              <a:gd name="connsiteX4" fmla="*/ 3241265 w 9700459"/>
              <a:gd name="connsiteY4" fmla="*/ 1 h 6858001"/>
              <a:gd name="connsiteX5" fmla="*/ 8355744 w 9700459"/>
              <a:gd name="connsiteY5" fmla="*/ 1 h 6858001"/>
              <a:gd name="connsiteX6" fmla="*/ 8355744 w 9700459"/>
              <a:gd name="connsiteY6" fmla="*/ 0 h 6858001"/>
              <a:gd name="connsiteX7" fmla="*/ 9699282 w 9700459"/>
              <a:gd name="connsiteY7" fmla="*/ 0 h 6858001"/>
              <a:gd name="connsiteX8" fmla="*/ 9674237 w 9700459"/>
              <a:gd name="connsiteY8" fmla="*/ 155677 h 6858001"/>
              <a:gd name="connsiteX9" fmla="*/ 9650368 w 9700459"/>
              <a:gd name="connsiteY9" fmla="*/ 310668 h 6858001"/>
              <a:gd name="connsiteX10" fmla="*/ 9627004 w 9700459"/>
              <a:gd name="connsiteY10" fmla="*/ 466344 h 6858001"/>
              <a:gd name="connsiteX11" fmla="*/ 9607001 w 9700459"/>
              <a:gd name="connsiteY11" fmla="*/ 622707 h 6858001"/>
              <a:gd name="connsiteX12" fmla="*/ 9586830 w 9700459"/>
              <a:gd name="connsiteY12" fmla="*/ 778383 h 6858001"/>
              <a:gd name="connsiteX13" fmla="*/ 9568004 w 9700459"/>
              <a:gd name="connsiteY13" fmla="*/ 934746 h 6858001"/>
              <a:gd name="connsiteX14" fmla="*/ 9551868 w 9700459"/>
              <a:gd name="connsiteY14" fmla="*/ 1089051 h 6858001"/>
              <a:gd name="connsiteX15" fmla="*/ 9536572 w 9700459"/>
              <a:gd name="connsiteY15" fmla="*/ 1245413 h 6858001"/>
              <a:gd name="connsiteX16" fmla="*/ 9522620 w 9700459"/>
              <a:gd name="connsiteY16" fmla="*/ 1401090 h 6858001"/>
              <a:gd name="connsiteX17" fmla="*/ 9510518 w 9700459"/>
              <a:gd name="connsiteY17" fmla="*/ 1554023 h 6858001"/>
              <a:gd name="connsiteX18" fmla="*/ 9498415 w 9700459"/>
              <a:gd name="connsiteY18" fmla="*/ 1709014 h 6858001"/>
              <a:gd name="connsiteX19" fmla="*/ 9488330 w 9700459"/>
              <a:gd name="connsiteY19" fmla="*/ 1861947 h 6858001"/>
              <a:gd name="connsiteX20" fmla="*/ 9480430 w 9700459"/>
              <a:gd name="connsiteY20" fmla="*/ 2014881 h 6858001"/>
              <a:gd name="connsiteX21" fmla="*/ 9472193 w 9700459"/>
              <a:gd name="connsiteY21" fmla="*/ 2167128 h 6858001"/>
              <a:gd name="connsiteX22" fmla="*/ 9465302 w 9700459"/>
              <a:gd name="connsiteY22" fmla="*/ 2318004 h 6858001"/>
              <a:gd name="connsiteX23" fmla="*/ 9460427 w 9700459"/>
              <a:gd name="connsiteY23" fmla="*/ 2467509 h 6858001"/>
              <a:gd name="connsiteX24" fmla="*/ 9456225 w 9700459"/>
              <a:gd name="connsiteY24" fmla="*/ 2617013 h 6858001"/>
              <a:gd name="connsiteX25" fmla="*/ 9452191 w 9700459"/>
              <a:gd name="connsiteY25" fmla="*/ 2765146 h 6858001"/>
              <a:gd name="connsiteX26" fmla="*/ 9450342 w 9700459"/>
              <a:gd name="connsiteY26" fmla="*/ 2911221 h 6858001"/>
              <a:gd name="connsiteX27" fmla="*/ 9448325 w 9700459"/>
              <a:gd name="connsiteY27" fmla="*/ 3057297 h 6858001"/>
              <a:gd name="connsiteX28" fmla="*/ 9447316 w 9700459"/>
              <a:gd name="connsiteY28" fmla="*/ 3201315 h 6858001"/>
              <a:gd name="connsiteX29" fmla="*/ 9448325 w 9700459"/>
              <a:gd name="connsiteY29" fmla="*/ 3343961 h 6858001"/>
              <a:gd name="connsiteX30" fmla="*/ 9448325 w 9700459"/>
              <a:gd name="connsiteY30" fmla="*/ 3485236 h 6858001"/>
              <a:gd name="connsiteX31" fmla="*/ 9450342 w 9700459"/>
              <a:gd name="connsiteY31" fmla="*/ 3625139 h 6858001"/>
              <a:gd name="connsiteX32" fmla="*/ 9453367 w 9700459"/>
              <a:gd name="connsiteY32" fmla="*/ 3762299 h 6858001"/>
              <a:gd name="connsiteX33" fmla="*/ 9456225 w 9700459"/>
              <a:gd name="connsiteY33" fmla="*/ 3898087 h 6858001"/>
              <a:gd name="connsiteX34" fmla="*/ 9459419 w 9700459"/>
              <a:gd name="connsiteY34" fmla="*/ 4031133 h 6858001"/>
              <a:gd name="connsiteX35" fmla="*/ 9464293 w 9700459"/>
              <a:gd name="connsiteY35" fmla="*/ 4163492 h 6858001"/>
              <a:gd name="connsiteX36" fmla="*/ 9469504 w 9700459"/>
              <a:gd name="connsiteY36" fmla="*/ 4293793 h 6858001"/>
              <a:gd name="connsiteX37" fmla="*/ 9474210 w 9700459"/>
              <a:gd name="connsiteY37" fmla="*/ 4421352 h 6858001"/>
              <a:gd name="connsiteX38" fmla="*/ 9487490 w 9700459"/>
              <a:gd name="connsiteY38" fmla="*/ 4670298 h 6858001"/>
              <a:gd name="connsiteX39" fmla="*/ 9501609 w 9700459"/>
              <a:gd name="connsiteY39" fmla="*/ 4908956 h 6858001"/>
              <a:gd name="connsiteX40" fmla="*/ 9516401 w 9700459"/>
              <a:gd name="connsiteY40" fmla="*/ 5138013 h 6858001"/>
              <a:gd name="connsiteX41" fmla="*/ 9532706 w 9700459"/>
              <a:gd name="connsiteY41" fmla="*/ 5354726 h 6858001"/>
              <a:gd name="connsiteX42" fmla="*/ 9549683 w 9700459"/>
              <a:gd name="connsiteY42" fmla="*/ 5561838 h 6858001"/>
              <a:gd name="connsiteX43" fmla="*/ 9568004 w 9700459"/>
              <a:gd name="connsiteY43" fmla="*/ 5753862 h 6858001"/>
              <a:gd name="connsiteX44" fmla="*/ 9585990 w 9700459"/>
              <a:gd name="connsiteY44" fmla="*/ 5934227 h 6858001"/>
              <a:gd name="connsiteX45" fmla="*/ 9603975 w 9700459"/>
              <a:gd name="connsiteY45" fmla="*/ 6100191 h 6858001"/>
              <a:gd name="connsiteX46" fmla="*/ 9620952 w 9700459"/>
              <a:gd name="connsiteY46" fmla="*/ 6252438 h 6858001"/>
              <a:gd name="connsiteX47" fmla="*/ 9637089 w 9700459"/>
              <a:gd name="connsiteY47" fmla="*/ 6387541 h 6858001"/>
              <a:gd name="connsiteX48" fmla="*/ 9652385 w 9700459"/>
              <a:gd name="connsiteY48" fmla="*/ 6509613 h 6858001"/>
              <a:gd name="connsiteX49" fmla="*/ 9665160 w 9700459"/>
              <a:gd name="connsiteY49" fmla="*/ 6612483 h 6858001"/>
              <a:gd name="connsiteX50" fmla="*/ 9677262 w 9700459"/>
              <a:gd name="connsiteY50" fmla="*/ 6698894 h 6858001"/>
              <a:gd name="connsiteX51" fmla="*/ 9694576 w 9700459"/>
              <a:gd name="connsiteY51" fmla="*/ 6817538 h 6858001"/>
              <a:gd name="connsiteX52" fmla="*/ 9700459 w 9700459"/>
              <a:gd name="connsiteY52" fmla="*/ 6858000 h 6858001"/>
              <a:gd name="connsiteX53" fmla="*/ 8795105 w 9700459"/>
              <a:gd name="connsiteY53" fmla="*/ 6858000 h 6858001"/>
              <a:gd name="connsiteX54" fmla="*/ 8795105 w 9700459"/>
              <a:gd name="connsiteY54" fmla="*/ 6858001 h 6858001"/>
              <a:gd name="connsiteX55" fmla="*/ 2704541 w 9700459"/>
              <a:gd name="connsiteY55" fmla="*/ 6858001 h 6858001"/>
              <a:gd name="connsiteX56" fmla="*/ 2704541 w 9700459"/>
              <a:gd name="connsiteY56" fmla="*/ 6858000 h 6858001"/>
              <a:gd name="connsiteX57" fmla="*/ 1517015 w 9700459"/>
              <a:gd name="connsiteY57" fmla="*/ 6858000 h 6858001"/>
              <a:gd name="connsiteX58" fmla="*/ 1323975 w 9700459"/>
              <a:gd name="connsiteY58" fmla="*/ 6858000 h 6858001"/>
              <a:gd name="connsiteX59" fmla="*/ 0 w 9700459"/>
              <a:gd name="connsiteY5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9700459" h="6858001">
                <a:moveTo>
                  <a:pt x="0" y="0"/>
                </a:moveTo>
                <a:lnTo>
                  <a:pt x="1323975" y="0"/>
                </a:lnTo>
                <a:lnTo>
                  <a:pt x="1517015" y="0"/>
                </a:lnTo>
                <a:lnTo>
                  <a:pt x="3241265" y="0"/>
                </a:lnTo>
                <a:lnTo>
                  <a:pt x="3241265" y="1"/>
                </a:lnTo>
                <a:lnTo>
                  <a:pt x="8355744" y="1"/>
                </a:lnTo>
                <a:lnTo>
                  <a:pt x="8355744" y="0"/>
                </a:lnTo>
                <a:lnTo>
                  <a:pt x="9699282" y="0"/>
                </a:lnTo>
                <a:lnTo>
                  <a:pt x="9674237" y="155677"/>
                </a:lnTo>
                <a:lnTo>
                  <a:pt x="9650368" y="310668"/>
                </a:lnTo>
                <a:lnTo>
                  <a:pt x="9627004" y="466344"/>
                </a:lnTo>
                <a:lnTo>
                  <a:pt x="9607001" y="622707"/>
                </a:lnTo>
                <a:lnTo>
                  <a:pt x="9586830" y="778383"/>
                </a:lnTo>
                <a:lnTo>
                  <a:pt x="9568004" y="934746"/>
                </a:lnTo>
                <a:lnTo>
                  <a:pt x="9551868" y="1089051"/>
                </a:lnTo>
                <a:lnTo>
                  <a:pt x="9536572" y="1245413"/>
                </a:lnTo>
                <a:lnTo>
                  <a:pt x="9522620" y="1401090"/>
                </a:lnTo>
                <a:lnTo>
                  <a:pt x="9510518" y="1554023"/>
                </a:lnTo>
                <a:lnTo>
                  <a:pt x="9498415" y="1709014"/>
                </a:lnTo>
                <a:lnTo>
                  <a:pt x="9488330" y="1861947"/>
                </a:lnTo>
                <a:lnTo>
                  <a:pt x="9480430" y="2014881"/>
                </a:lnTo>
                <a:lnTo>
                  <a:pt x="9472193" y="2167128"/>
                </a:lnTo>
                <a:lnTo>
                  <a:pt x="9465302" y="2318004"/>
                </a:lnTo>
                <a:lnTo>
                  <a:pt x="9460427" y="2467509"/>
                </a:lnTo>
                <a:lnTo>
                  <a:pt x="9456225" y="2617013"/>
                </a:lnTo>
                <a:lnTo>
                  <a:pt x="9452191" y="2765146"/>
                </a:lnTo>
                <a:lnTo>
                  <a:pt x="9450342" y="2911221"/>
                </a:lnTo>
                <a:lnTo>
                  <a:pt x="9448325" y="3057297"/>
                </a:lnTo>
                <a:lnTo>
                  <a:pt x="9447316" y="3201315"/>
                </a:lnTo>
                <a:lnTo>
                  <a:pt x="9448325" y="3343961"/>
                </a:lnTo>
                <a:lnTo>
                  <a:pt x="9448325" y="3485236"/>
                </a:lnTo>
                <a:lnTo>
                  <a:pt x="9450342" y="3625139"/>
                </a:lnTo>
                <a:lnTo>
                  <a:pt x="9453367" y="3762299"/>
                </a:lnTo>
                <a:lnTo>
                  <a:pt x="9456225" y="3898087"/>
                </a:lnTo>
                <a:lnTo>
                  <a:pt x="9459419" y="4031133"/>
                </a:lnTo>
                <a:lnTo>
                  <a:pt x="9464293" y="4163492"/>
                </a:lnTo>
                <a:lnTo>
                  <a:pt x="9469504" y="4293793"/>
                </a:lnTo>
                <a:lnTo>
                  <a:pt x="9474210" y="4421352"/>
                </a:lnTo>
                <a:lnTo>
                  <a:pt x="9487490" y="4670298"/>
                </a:lnTo>
                <a:lnTo>
                  <a:pt x="9501609" y="4908956"/>
                </a:lnTo>
                <a:lnTo>
                  <a:pt x="9516401" y="5138013"/>
                </a:lnTo>
                <a:lnTo>
                  <a:pt x="9532706" y="5354726"/>
                </a:lnTo>
                <a:lnTo>
                  <a:pt x="9549683" y="5561838"/>
                </a:lnTo>
                <a:lnTo>
                  <a:pt x="9568004" y="5753862"/>
                </a:lnTo>
                <a:lnTo>
                  <a:pt x="9585990" y="5934227"/>
                </a:lnTo>
                <a:lnTo>
                  <a:pt x="9603975" y="6100191"/>
                </a:lnTo>
                <a:lnTo>
                  <a:pt x="9620952" y="6252438"/>
                </a:lnTo>
                <a:lnTo>
                  <a:pt x="9637089" y="6387541"/>
                </a:lnTo>
                <a:lnTo>
                  <a:pt x="9652385" y="6509613"/>
                </a:lnTo>
                <a:lnTo>
                  <a:pt x="9665160" y="6612483"/>
                </a:lnTo>
                <a:lnTo>
                  <a:pt x="9677262" y="6698894"/>
                </a:lnTo>
                <a:lnTo>
                  <a:pt x="9694576" y="6817538"/>
                </a:lnTo>
                <a:lnTo>
                  <a:pt x="9700459" y="6858000"/>
                </a:lnTo>
                <a:lnTo>
                  <a:pt x="8795105" y="6858000"/>
                </a:lnTo>
                <a:lnTo>
                  <a:pt x="8795105" y="6858001"/>
                </a:lnTo>
                <a:lnTo>
                  <a:pt x="2704541" y="6858001"/>
                </a:lnTo>
                <a:lnTo>
                  <a:pt x="2704541" y="6858000"/>
                </a:lnTo>
                <a:lnTo>
                  <a:pt x="1517015" y="6858000"/>
                </a:lnTo>
                <a:lnTo>
                  <a:pt x="1323975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397751-0B43-2C49-BC8C-D442827FDA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6" y="362140"/>
            <a:ext cx="6974910" cy="857060"/>
          </a:xfrm>
        </p:spPr>
        <p:txBody>
          <a:bodyPr>
            <a:noAutofit/>
          </a:bodyPr>
          <a:lstStyle/>
          <a:p>
            <a:pPr algn="ctr"/>
            <a:r>
              <a:rPr lang="en-US" sz="5400" dirty="0"/>
              <a:t>Design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61A74B3-E247-44D4-8C48-FAE8E20564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Picture 4" descr="Main screen - game in progress">
            <a:extLst>
              <a:ext uri="{FF2B5EF4-FFF2-40B4-BE49-F238E27FC236}">
                <a16:creationId xmlns:a16="http://schemas.microsoft.com/office/drawing/2014/main" id="{9149B5D0-675F-48F1-8037-3B31C09686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2411" y="1250576"/>
            <a:ext cx="4427452" cy="2490442"/>
          </a:xfrm>
          <a:prstGeom prst="rect">
            <a:avLst/>
          </a:prstGeom>
        </p:spPr>
      </p:pic>
      <p:pic>
        <p:nvPicPr>
          <p:cNvPr id="7" name="Picture 6" descr="Starting a new game">
            <a:extLst>
              <a:ext uri="{FF2B5EF4-FFF2-40B4-BE49-F238E27FC236}">
                <a16:creationId xmlns:a16="http://schemas.microsoft.com/office/drawing/2014/main" id="{E71FD90D-138A-4E01-A3DC-C252C6E1F1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67" y="1250576"/>
            <a:ext cx="4427452" cy="2490442"/>
          </a:xfrm>
          <a:prstGeom prst="rect">
            <a:avLst/>
          </a:prstGeom>
        </p:spPr>
      </p:pic>
      <p:pic>
        <p:nvPicPr>
          <p:cNvPr id="9" name="Picture 8" descr="Game paused - options menu">
            <a:extLst>
              <a:ext uri="{FF2B5EF4-FFF2-40B4-BE49-F238E27FC236}">
                <a16:creationId xmlns:a16="http://schemas.microsoft.com/office/drawing/2014/main" id="{29D76767-475F-406E-A185-C8B1B7038D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655" y="3978582"/>
            <a:ext cx="4427452" cy="2490442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92B51C90-3403-4801-8268-BE69B764D0C2}"/>
              </a:ext>
            </a:extLst>
          </p:cNvPr>
          <p:cNvSpPr txBox="1"/>
          <p:nvPr/>
        </p:nvSpPr>
        <p:spPr>
          <a:xfrm>
            <a:off x="4642411" y="3966883"/>
            <a:ext cx="442745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Simple design for ease of use.</a:t>
            </a:r>
          </a:p>
          <a:p>
            <a:pPr marL="285750" indent="-285750" algn="just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Clear &amp; consistent flow through each game-state.</a:t>
            </a:r>
          </a:p>
          <a:p>
            <a:pPr marL="285750" indent="-285750" algn="just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No clutter and maximum transparency in the UI elements to improve visibility of the play-space.</a:t>
            </a:r>
          </a:p>
        </p:txBody>
      </p:sp>
    </p:spTree>
    <p:extLst>
      <p:ext uri="{BB962C8B-B14F-4D97-AF65-F5344CB8AC3E}">
        <p14:creationId xmlns:p14="http://schemas.microsoft.com/office/powerpoint/2010/main" val="14424803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tint val="97000"/>
                <a:hueMod val="88000"/>
                <a:satMod val="130000"/>
                <a:lumMod val="124000"/>
              </a:schemeClr>
            </a:gs>
            <a:gs pos="100000">
              <a:schemeClr val="bg2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DE27238C-8EAF-4098-86E6-7723B7DAE6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 36">
            <a:extLst>
              <a:ext uri="{FF2B5EF4-FFF2-40B4-BE49-F238E27FC236}">
                <a16:creationId xmlns:a16="http://schemas.microsoft.com/office/drawing/2014/main" id="{992F97B1-1891-4FCC-9E5F-BA97EDB48F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351010" y="0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60000"/>
              <a:lumOff val="40000"/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6" name="Freeform: Shape 35">
            <a:extLst>
              <a:ext uri="{FF2B5EF4-FFF2-40B4-BE49-F238E27FC236}">
                <a16:creationId xmlns:a16="http://schemas.microsoft.com/office/drawing/2014/main" id="{78C6C821-FEE1-4EB6-9590-C021440C77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0"/>
            <a:ext cx="9700459" cy="6858001"/>
          </a:xfrm>
          <a:custGeom>
            <a:avLst/>
            <a:gdLst>
              <a:gd name="connsiteX0" fmla="*/ 0 w 9700459"/>
              <a:gd name="connsiteY0" fmla="*/ 0 h 6858001"/>
              <a:gd name="connsiteX1" fmla="*/ 1323975 w 9700459"/>
              <a:gd name="connsiteY1" fmla="*/ 0 h 6858001"/>
              <a:gd name="connsiteX2" fmla="*/ 1517015 w 9700459"/>
              <a:gd name="connsiteY2" fmla="*/ 0 h 6858001"/>
              <a:gd name="connsiteX3" fmla="*/ 3241265 w 9700459"/>
              <a:gd name="connsiteY3" fmla="*/ 0 h 6858001"/>
              <a:gd name="connsiteX4" fmla="*/ 3241265 w 9700459"/>
              <a:gd name="connsiteY4" fmla="*/ 1 h 6858001"/>
              <a:gd name="connsiteX5" fmla="*/ 8355744 w 9700459"/>
              <a:gd name="connsiteY5" fmla="*/ 1 h 6858001"/>
              <a:gd name="connsiteX6" fmla="*/ 8355744 w 9700459"/>
              <a:gd name="connsiteY6" fmla="*/ 0 h 6858001"/>
              <a:gd name="connsiteX7" fmla="*/ 9699282 w 9700459"/>
              <a:gd name="connsiteY7" fmla="*/ 0 h 6858001"/>
              <a:gd name="connsiteX8" fmla="*/ 9674237 w 9700459"/>
              <a:gd name="connsiteY8" fmla="*/ 155677 h 6858001"/>
              <a:gd name="connsiteX9" fmla="*/ 9650368 w 9700459"/>
              <a:gd name="connsiteY9" fmla="*/ 310668 h 6858001"/>
              <a:gd name="connsiteX10" fmla="*/ 9627004 w 9700459"/>
              <a:gd name="connsiteY10" fmla="*/ 466344 h 6858001"/>
              <a:gd name="connsiteX11" fmla="*/ 9607001 w 9700459"/>
              <a:gd name="connsiteY11" fmla="*/ 622707 h 6858001"/>
              <a:gd name="connsiteX12" fmla="*/ 9586830 w 9700459"/>
              <a:gd name="connsiteY12" fmla="*/ 778383 h 6858001"/>
              <a:gd name="connsiteX13" fmla="*/ 9568004 w 9700459"/>
              <a:gd name="connsiteY13" fmla="*/ 934746 h 6858001"/>
              <a:gd name="connsiteX14" fmla="*/ 9551868 w 9700459"/>
              <a:gd name="connsiteY14" fmla="*/ 1089051 h 6858001"/>
              <a:gd name="connsiteX15" fmla="*/ 9536572 w 9700459"/>
              <a:gd name="connsiteY15" fmla="*/ 1245413 h 6858001"/>
              <a:gd name="connsiteX16" fmla="*/ 9522620 w 9700459"/>
              <a:gd name="connsiteY16" fmla="*/ 1401090 h 6858001"/>
              <a:gd name="connsiteX17" fmla="*/ 9510518 w 9700459"/>
              <a:gd name="connsiteY17" fmla="*/ 1554023 h 6858001"/>
              <a:gd name="connsiteX18" fmla="*/ 9498415 w 9700459"/>
              <a:gd name="connsiteY18" fmla="*/ 1709014 h 6858001"/>
              <a:gd name="connsiteX19" fmla="*/ 9488330 w 9700459"/>
              <a:gd name="connsiteY19" fmla="*/ 1861947 h 6858001"/>
              <a:gd name="connsiteX20" fmla="*/ 9480430 w 9700459"/>
              <a:gd name="connsiteY20" fmla="*/ 2014881 h 6858001"/>
              <a:gd name="connsiteX21" fmla="*/ 9472193 w 9700459"/>
              <a:gd name="connsiteY21" fmla="*/ 2167128 h 6858001"/>
              <a:gd name="connsiteX22" fmla="*/ 9465302 w 9700459"/>
              <a:gd name="connsiteY22" fmla="*/ 2318004 h 6858001"/>
              <a:gd name="connsiteX23" fmla="*/ 9460427 w 9700459"/>
              <a:gd name="connsiteY23" fmla="*/ 2467509 h 6858001"/>
              <a:gd name="connsiteX24" fmla="*/ 9456225 w 9700459"/>
              <a:gd name="connsiteY24" fmla="*/ 2617013 h 6858001"/>
              <a:gd name="connsiteX25" fmla="*/ 9452191 w 9700459"/>
              <a:gd name="connsiteY25" fmla="*/ 2765146 h 6858001"/>
              <a:gd name="connsiteX26" fmla="*/ 9450342 w 9700459"/>
              <a:gd name="connsiteY26" fmla="*/ 2911221 h 6858001"/>
              <a:gd name="connsiteX27" fmla="*/ 9448325 w 9700459"/>
              <a:gd name="connsiteY27" fmla="*/ 3057297 h 6858001"/>
              <a:gd name="connsiteX28" fmla="*/ 9447316 w 9700459"/>
              <a:gd name="connsiteY28" fmla="*/ 3201315 h 6858001"/>
              <a:gd name="connsiteX29" fmla="*/ 9448325 w 9700459"/>
              <a:gd name="connsiteY29" fmla="*/ 3343961 h 6858001"/>
              <a:gd name="connsiteX30" fmla="*/ 9448325 w 9700459"/>
              <a:gd name="connsiteY30" fmla="*/ 3485236 h 6858001"/>
              <a:gd name="connsiteX31" fmla="*/ 9450342 w 9700459"/>
              <a:gd name="connsiteY31" fmla="*/ 3625139 h 6858001"/>
              <a:gd name="connsiteX32" fmla="*/ 9453367 w 9700459"/>
              <a:gd name="connsiteY32" fmla="*/ 3762299 h 6858001"/>
              <a:gd name="connsiteX33" fmla="*/ 9456225 w 9700459"/>
              <a:gd name="connsiteY33" fmla="*/ 3898087 h 6858001"/>
              <a:gd name="connsiteX34" fmla="*/ 9459419 w 9700459"/>
              <a:gd name="connsiteY34" fmla="*/ 4031133 h 6858001"/>
              <a:gd name="connsiteX35" fmla="*/ 9464293 w 9700459"/>
              <a:gd name="connsiteY35" fmla="*/ 4163492 h 6858001"/>
              <a:gd name="connsiteX36" fmla="*/ 9469504 w 9700459"/>
              <a:gd name="connsiteY36" fmla="*/ 4293793 h 6858001"/>
              <a:gd name="connsiteX37" fmla="*/ 9474210 w 9700459"/>
              <a:gd name="connsiteY37" fmla="*/ 4421352 h 6858001"/>
              <a:gd name="connsiteX38" fmla="*/ 9487490 w 9700459"/>
              <a:gd name="connsiteY38" fmla="*/ 4670298 h 6858001"/>
              <a:gd name="connsiteX39" fmla="*/ 9501609 w 9700459"/>
              <a:gd name="connsiteY39" fmla="*/ 4908956 h 6858001"/>
              <a:gd name="connsiteX40" fmla="*/ 9516401 w 9700459"/>
              <a:gd name="connsiteY40" fmla="*/ 5138013 h 6858001"/>
              <a:gd name="connsiteX41" fmla="*/ 9532706 w 9700459"/>
              <a:gd name="connsiteY41" fmla="*/ 5354726 h 6858001"/>
              <a:gd name="connsiteX42" fmla="*/ 9549683 w 9700459"/>
              <a:gd name="connsiteY42" fmla="*/ 5561838 h 6858001"/>
              <a:gd name="connsiteX43" fmla="*/ 9568004 w 9700459"/>
              <a:gd name="connsiteY43" fmla="*/ 5753862 h 6858001"/>
              <a:gd name="connsiteX44" fmla="*/ 9585990 w 9700459"/>
              <a:gd name="connsiteY44" fmla="*/ 5934227 h 6858001"/>
              <a:gd name="connsiteX45" fmla="*/ 9603975 w 9700459"/>
              <a:gd name="connsiteY45" fmla="*/ 6100191 h 6858001"/>
              <a:gd name="connsiteX46" fmla="*/ 9620952 w 9700459"/>
              <a:gd name="connsiteY46" fmla="*/ 6252438 h 6858001"/>
              <a:gd name="connsiteX47" fmla="*/ 9637089 w 9700459"/>
              <a:gd name="connsiteY47" fmla="*/ 6387541 h 6858001"/>
              <a:gd name="connsiteX48" fmla="*/ 9652385 w 9700459"/>
              <a:gd name="connsiteY48" fmla="*/ 6509613 h 6858001"/>
              <a:gd name="connsiteX49" fmla="*/ 9665160 w 9700459"/>
              <a:gd name="connsiteY49" fmla="*/ 6612483 h 6858001"/>
              <a:gd name="connsiteX50" fmla="*/ 9677262 w 9700459"/>
              <a:gd name="connsiteY50" fmla="*/ 6698894 h 6858001"/>
              <a:gd name="connsiteX51" fmla="*/ 9694576 w 9700459"/>
              <a:gd name="connsiteY51" fmla="*/ 6817538 h 6858001"/>
              <a:gd name="connsiteX52" fmla="*/ 9700459 w 9700459"/>
              <a:gd name="connsiteY52" fmla="*/ 6858000 h 6858001"/>
              <a:gd name="connsiteX53" fmla="*/ 8795105 w 9700459"/>
              <a:gd name="connsiteY53" fmla="*/ 6858000 h 6858001"/>
              <a:gd name="connsiteX54" fmla="*/ 8795105 w 9700459"/>
              <a:gd name="connsiteY54" fmla="*/ 6858001 h 6858001"/>
              <a:gd name="connsiteX55" fmla="*/ 2704541 w 9700459"/>
              <a:gd name="connsiteY55" fmla="*/ 6858001 h 6858001"/>
              <a:gd name="connsiteX56" fmla="*/ 2704541 w 9700459"/>
              <a:gd name="connsiteY56" fmla="*/ 6858000 h 6858001"/>
              <a:gd name="connsiteX57" fmla="*/ 1517015 w 9700459"/>
              <a:gd name="connsiteY57" fmla="*/ 6858000 h 6858001"/>
              <a:gd name="connsiteX58" fmla="*/ 1323975 w 9700459"/>
              <a:gd name="connsiteY58" fmla="*/ 6858000 h 6858001"/>
              <a:gd name="connsiteX59" fmla="*/ 0 w 9700459"/>
              <a:gd name="connsiteY5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9700459" h="6858001">
                <a:moveTo>
                  <a:pt x="0" y="0"/>
                </a:moveTo>
                <a:lnTo>
                  <a:pt x="1323975" y="0"/>
                </a:lnTo>
                <a:lnTo>
                  <a:pt x="1517015" y="0"/>
                </a:lnTo>
                <a:lnTo>
                  <a:pt x="3241265" y="0"/>
                </a:lnTo>
                <a:lnTo>
                  <a:pt x="3241265" y="1"/>
                </a:lnTo>
                <a:lnTo>
                  <a:pt x="8355744" y="1"/>
                </a:lnTo>
                <a:lnTo>
                  <a:pt x="8355744" y="0"/>
                </a:lnTo>
                <a:lnTo>
                  <a:pt x="9699282" y="0"/>
                </a:lnTo>
                <a:lnTo>
                  <a:pt x="9674237" y="155677"/>
                </a:lnTo>
                <a:lnTo>
                  <a:pt x="9650368" y="310668"/>
                </a:lnTo>
                <a:lnTo>
                  <a:pt x="9627004" y="466344"/>
                </a:lnTo>
                <a:lnTo>
                  <a:pt x="9607001" y="622707"/>
                </a:lnTo>
                <a:lnTo>
                  <a:pt x="9586830" y="778383"/>
                </a:lnTo>
                <a:lnTo>
                  <a:pt x="9568004" y="934746"/>
                </a:lnTo>
                <a:lnTo>
                  <a:pt x="9551868" y="1089051"/>
                </a:lnTo>
                <a:lnTo>
                  <a:pt x="9536572" y="1245413"/>
                </a:lnTo>
                <a:lnTo>
                  <a:pt x="9522620" y="1401090"/>
                </a:lnTo>
                <a:lnTo>
                  <a:pt x="9510518" y="1554023"/>
                </a:lnTo>
                <a:lnTo>
                  <a:pt x="9498415" y="1709014"/>
                </a:lnTo>
                <a:lnTo>
                  <a:pt x="9488330" y="1861947"/>
                </a:lnTo>
                <a:lnTo>
                  <a:pt x="9480430" y="2014881"/>
                </a:lnTo>
                <a:lnTo>
                  <a:pt x="9472193" y="2167128"/>
                </a:lnTo>
                <a:lnTo>
                  <a:pt x="9465302" y="2318004"/>
                </a:lnTo>
                <a:lnTo>
                  <a:pt x="9460427" y="2467509"/>
                </a:lnTo>
                <a:lnTo>
                  <a:pt x="9456225" y="2617013"/>
                </a:lnTo>
                <a:lnTo>
                  <a:pt x="9452191" y="2765146"/>
                </a:lnTo>
                <a:lnTo>
                  <a:pt x="9450342" y="2911221"/>
                </a:lnTo>
                <a:lnTo>
                  <a:pt x="9448325" y="3057297"/>
                </a:lnTo>
                <a:lnTo>
                  <a:pt x="9447316" y="3201315"/>
                </a:lnTo>
                <a:lnTo>
                  <a:pt x="9448325" y="3343961"/>
                </a:lnTo>
                <a:lnTo>
                  <a:pt x="9448325" y="3485236"/>
                </a:lnTo>
                <a:lnTo>
                  <a:pt x="9450342" y="3625139"/>
                </a:lnTo>
                <a:lnTo>
                  <a:pt x="9453367" y="3762299"/>
                </a:lnTo>
                <a:lnTo>
                  <a:pt x="9456225" y="3898087"/>
                </a:lnTo>
                <a:lnTo>
                  <a:pt x="9459419" y="4031133"/>
                </a:lnTo>
                <a:lnTo>
                  <a:pt x="9464293" y="4163492"/>
                </a:lnTo>
                <a:lnTo>
                  <a:pt x="9469504" y="4293793"/>
                </a:lnTo>
                <a:lnTo>
                  <a:pt x="9474210" y="4421352"/>
                </a:lnTo>
                <a:lnTo>
                  <a:pt x="9487490" y="4670298"/>
                </a:lnTo>
                <a:lnTo>
                  <a:pt x="9501609" y="4908956"/>
                </a:lnTo>
                <a:lnTo>
                  <a:pt x="9516401" y="5138013"/>
                </a:lnTo>
                <a:lnTo>
                  <a:pt x="9532706" y="5354726"/>
                </a:lnTo>
                <a:lnTo>
                  <a:pt x="9549683" y="5561838"/>
                </a:lnTo>
                <a:lnTo>
                  <a:pt x="9568004" y="5753862"/>
                </a:lnTo>
                <a:lnTo>
                  <a:pt x="9585990" y="5934227"/>
                </a:lnTo>
                <a:lnTo>
                  <a:pt x="9603975" y="6100191"/>
                </a:lnTo>
                <a:lnTo>
                  <a:pt x="9620952" y="6252438"/>
                </a:lnTo>
                <a:lnTo>
                  <a:pt x="9637089" y="6387541"/>
                </a:lnTo>
                <a:lnTo>
                  <a:pt x="9652385" y="6509613"/>
                </a:lnTo>
                <a:lnTo>
                  <a:pt x="9665160" y="6612483"/>
                </a:lnTo>
                <a:lnTo>
                  <a:pt x="9677262" y="6698894"/>
                </a:lnTo>
                <a:lnTo>
                  <a:pt x="9694576" y="6817538"/>
                </a:lnTo>
                <a:lnTo>
                  <a:pt x="9700459" y="6858000"/>
                </a:lnTo>
                <a:lnTo>
                  <a:pt x="8795105" y="6858000"/>
                </a:lnTo>
                <a:lnTo>
                  <a:pt x="8795105" y="6858001"/>
                </a:lnTo>
                <a:lnTo>
                  <a:pt x="2704541" y="6858001"/>
                </a:lnTo>
                <a:lnTo>
                  <a:pt x="2704541" y="6858000"/>
                </a:lnTo>
                <a:lnTo>
                  <a:pt x="1517015" y="6858000"/>
                </a:lnTo>
                <a:lnTo>
                  <a:pt x="1323975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397751-0B43-2C49-BC8C-D442827FDA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6" y="362140"/>
            <a:ext cx="6974910" cy="857060"/>
          </a:xfrm>
        </p:spPr>
        <p:txBody>
          <a:bodyPr>
            <a:noAutofit/>
          </a:bodyPr>
          <a:lstStyle/>
          <a:p>
            <a:pPr algn="ctr"/>
            <a:r>
              <a:rPr lang="en-US" sz="5400" dirty="0"/>
              <a:t>Colour Scheme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61A74B3-E247-44D4-8C48-FAE8E20564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6A2F90-06C0-4E38-8374-B32F62E4C7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0193"/>
          <a:stretch/>
        </p:blipFill>
        <p:spPr>
          <a:xfrm>
            <a:off x="627626" y="1726171"/>
            <a:ext cx="8510186" cy="2095500"/>
          </a:xfrm>
          <a:prstGeom prst="rect">
            <a:avLst/>
          </a:prstGeom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F3559929-E315-4C7D-8BAB-BD7DFC9930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7626" y="4328642"/>
            <a:ext cx="6974911" cy="1272143"/>
          </a:xfrm>
        </p:spPr>
        <p:txBody>
          <a:bodyPr>
            <a:spAutoFit/>
          </a:bodyPr>
          <a:lstStyle/>
          <a:p>
            <a:pPr marL="637200" lvl="1" indent="-342900" algn="l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000" cap="non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Lightly shaded for less eye strain</a:t>
            </a:r>
          </a:p>
          <a:p>
            <a:pPr marL="637200" lvl="1" indent="-342900" algn="l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Distinctly different colours </a:t>
            </a:r>
          </a:p>
          <a:p>
            <a:pPr marL="637200" lvl="1" indent="-342900" algn="l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Consistent throughout application</a:t>
            </a:r>
          </a:p>
        </p:txBody>
      </p:sp>
    </p:spTree>
    <p:extLst>
      <p:ext uri="{BB962C8B-B14F-4D97-AF65-F5344CB8AC3E}">
        <p14:creationId xmlns:p14="http://schemas.microsoft.com/office/powerpoint/2010/main" val="41376683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tint val="97000"/>
                <a:hueMod val="88000"/>
                <a:satMod val="130000"/>
                <a:lumMod val="124000"/>
              </a:schemeClr>
            </a:gs>
            <a:gs pos="100000">
              <a:schemeClr val="bg2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DE27238C-8EAF-4098-86E6-7723B7DAE6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 36">
            <a:extLst>
              <a:ext uri="{FF2B5EF4-FFF2-40B4-BE49-F238E27FC236}">
                <a16:creationId xmlns:a16="http://schemas.microsoft.com/office/drawing/2014/main" id="{992F97B1-1891-4FCC-9E5F-BA97EDB48F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351010" y="0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60000"/>
              <a:lumOff val="40000"/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6" name="Freeform: Shape 35">
            <a:extLst>
              <a:ext uri="{FF2B5EF4-FFF2-40B4-BE49-F238E27FC236}">
                <a16:creationId xmlns:a16="http://schemas.microsoft.com/office/drawing/2014/main" id="{78C6C821-FEE1-4EB6-9590-C021440C77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0"/>
            <a:ext cx="9700459" cy="6858001"/>
          </a:xfrm>
          <a:custGeom>
            <a:avLst/>
            <a:gdLst>
              <a:gd name="connsiteX0" fmla="*/ 0 w 9700459"/>
              <a:gd name="connsiteY0" fmla="*/ 0 h 6858001"/>
              <a:gd name="connsiteX1" fmla="*/ 1323975 w 9700459"/>
              <a:gd name="connsiteY1" fmla="*/ 0 h 6858001"/>
              <a:gd name="connsiteX2" fmla="*/ 1517015 w 9700459"/>
              <a:gd name="connsiteY2" fmla="*/ 0 h 6858001"/>
              <a:gd name="connsiteX3" fmla="*/ 3241265 w 9700459"/>
              <a:gd name="connsiteY3" fmla="*/ 0 h 6858001"/>
              <a:gd name="connsiteX4" fmla="*/ 3241265 w 9700459"/>
              <a:gd name="connsiteY4" fmla="*/ 1 h 6858001"/>
              <a:gd name="connsiteX5" fmla="*/ 8355744 w 9700459"/>
              <a:gd name="connsiteY5" fmla="*/ 1 h 6858001"/>
              <a:gd name="connsiteX6" fmla="*/ 8355744 w 9700459"/>
              <a:gd name="connsiteY6" fmla="*/ 0 h 6858001"/>
              <a:gd name="connsiteX7" fmla="*/ 9699282 w 9700459"/>
              <a:gd name="connsiteY7" fmla="*/ 0 h 6858001"/>
              <a:gd name="connsiteX8" fmla="*/ 9674237 w 9700459"/>
              <a:gd name="connsiteY8" fmla="*/ 155677 h 6858001"/>
              <a:gd name="connsiteX9" fmla="*/ 9650368 w 9700459"/>
              <a:gd name="connsiteY9" fmla="*/ 310668 h 6858001"/>
              <a:gd name="connsiteX10" fmla="*/ 9627004 w 9700459"/>
              <a:gd name="connsiteY10" fmla="*/ 466344 h 6858001"/>
              <a:gd name="connsiteX11" fmla="*/ 9607001 w 9700459"/>
              <a:gd name="connsiteY11" fmla="*/ 622707 h 6858001"/>
              <a:gd name="connsiteX12" fmla="*/ 9586830 w 9700459"/>
              <a:gd name="connsiteY12" fmla="*/ 778383 h 6858001"/>
              <a:gd name="connsiteX13" fmla="*/ 9568004 w 9700459"/>
              <a:gd name="connsiteY13" fmla="*/ 934746 h 6858001"/>
              <a:gd name="connsiteX14" fmla="*/ 9551868 w 9700459"/>
              <a:gd name="connsiteY14" fmla="*/ 1089051 h 6858001"/>
              <a:gd name="connsiteX15" fmla="*/ 9536572 w 9700459"/>
              <a:gd name="connsiteY15" fmla="*/ 1245413 h 6858001"/>
              <a:gd name="connsiteX16" fmla="*/ 9522620 w 9700459"/>
              <a:gd name="connsiteY16" fmla="*/ 1401090 h 6858001"/>
              <a:gd name="connsiteX17" fmla="*/ 9510518 w 9700459"/>
              <a:gd name="connsiteY17" fmla="*/ 1554023 h 6858001"/>
              <a:gd name="connsiteX18" fmla="*/ 9498415 w 9700459"/>
              <a:gd name="connsiteY18" fmla="*/ 1709014 h 6858001"/>
              <a:gd name="connsiteX19" fmla="*/ 9488330 w 9700459"/>
              <a:gd name="connsiteY19" fmla="*/ 1861947 h 6858001"/>
              <a:gd name="connsiteX20" fmla="*/ 9480430 w 9700459"/>
              <a:gd name="connsiteY20" fmla="*/ 2014881 h 6858001"/>
              <a:gd name="connsiteX21" fmla="*/ 9472193 w 9700459"/>
              <a:gd name="connsiteY21" fmla="*/ 2167128 h 6858001"/>
              <a:gd name="connsiteX22" fmla="*/ 9465302 w 9700459"/>
              <a:gd name="connsiteY22" fmla="*/ 2318004 h 6858001"/>
              <a:gd name="connsiteX23" fmla="*/ 9460427 w 9700459"/>
              <a:gd name="connsiteY23" fmla="*/ 2467509 h 6858001"/>
              <a:gd name="connsiteX24" fmla="*/ 9456225 w 9700459"/>
              <a:gd name="connsiteY24" fmla="*/ 2617013 h 6858001"/>
              <a:gd name="connsiteX25" fmla="*/ 9452191 w 9700459"/>
              <a:gd name="connsiteY25" fmla="*/ 2765146 h 6858001"/>
              <a:gd name="connsiteX26" fmla="*/ 9450342 w 9700459"/>
              <a:gd name="connsiteY26" fmla="*/ 2911221 h 6858001"/>
              <a:gd name="connsiteX27" fmla="*/ 9448325 w 9700459"/>
              <a:gd name="connsiteY27" fmla="*/ 3057297 h 6858001"/>
              <a:gd name="connsiteX28" fmla="*/ 9447316 w 9700459"/>
              <a:gd name="connsiteY28" fmla="*/ 3201315 h 6858001"/>
              <a:gd name="connsiteX29" fmla="*/ 9448325 w 9700459"/>
              <a:gd name="connsiteY29" fmla="*/ 3343961 h 6858001"/>
              <a:gd name="connsiteX30" fmla="*/ 9448325 w 9700459"/>
              <a:gd name="connsiteY30" fmla="*/ 3485236 h 6858001"/>
              <a:gd name="connsiteX31" fmla="*/ 9450342 w 9700459"/>
              <a:gd name="connsiteY31" fmla="*/ 3625139 h 6858001"/>
              <a:gd name="connsiteX32" fmla="*/ 9453367 w 9700459"/>
              <a:gd name="connsiteY32" fmla="*/ 3762299 h 6858001"/>
              <a:gd name="connsiteX33" fmla="*/ 9456225 w 9700459"/>
              <a:gd name="connsiteY33" fmla="*/ 3898087 h 6858001"/>
              <a:gd name="connsiteX34" fmla="*/ 9459419 w 9700459"/>
              <a:gd name="connsiteY34" fmla="*/ 4031133 h 6858001"/>
              <a:gd name="connsiteX35" fmla="*/ 9464293 w 9700459"/>
              <a:gd name="connsiteY35" fmla="*/ 4163492 h 6858001"/>
              <a:gd name="connsiteX36" fmla="*/ 9469504 w 9700459"/>
              <a:gd name="connsiteY36" fmla="*/ 4293793 h 6858001"/>
              <a:gd name="connsiteX37" fmla="*/ 9474210 w 9700459"/>
              <a:gd name="connsiteY37" fmla="*/ 4421352 h 6858001"/>
              <a:gd name="connsiteX38" fmla="*/ 9487490 w 9700459"/>
              <a:gd name="connsiteY38" fmla="*/ 4670298 h 6858001"/>
              <a:gd name="connsiteX39" fmla="*/ 9501609 w 9700459"/>
              <a:gd name="connsiteY39" fmla="*/ 4908956 h 6858001"/>
              <a:gd name="connsiteX40" fmla="*/ 9516401 w 9700459"/>
              <a:gd name="connsiteY40" fmla="*/ 5138013 h 6858001"/>
              <a:gd name="connsiteX41" fmla="*/ 9532706 w 9700459"/>
              <a:gd name="connsiteY41" fmla="*/ 5354726 h 6858001"/>
              <a:gd name="connsiteX42" fmla="*/ 9549683 w 9700459"/>
              <a:gd name="connsiteY42" fmla="*/ 5561838 h 6858001"/>
              <a:gd name="connsiteX43" fmla="*/ 9568004 w 9700459"/>
              <a:gd name="connsiteY43" fmla="*/ 5753862 h 6858001"/>
              <a:gd name="connsiteX44" fmla="*/ 9585990 w 9700459"/>
              <a:gd name="connsiteY44" fmla="*/ 5934227 h 6858001"/>
              <a:gd name="connsiteX45" fmla="*/ 9603975 w 9700459"/>
              <a:gd name="connsiteY45" fmla="*/ 6100191 h 6858001"/>
              <a:gd name="connsiteX46" fmla="*/ 9620952 w 9700459"/>
              <a:gd name="connsiteY46" fmla="*/ 6252438 h 6858001"/>
              <a:gd name="connsiteX47" fmla="*/ 9637089 w 9700459"/>
              <a:gd name="connsiteY47" fmla="*/ 6387541 h 6858001"/>
              <a:gd name="connsiteX48" fmla="*/ 9652385 w 9700459"/>
              <a:gd name="connsiteY48" fmla="*/ 6509613 h 6858001"/>
              <a:gd name="connsiteX49" fmla="*/ 9665160 w 9700459"/>
              <a:gd name="connsiteY49" fmla="*/ 6612483 h 6858001"/>
              <a:gd name="connsiteX50" fmla="*/ 9677262 w 9700459"/>
              <a:gd name="connsiteY50" fmla="*/ 6698894 h 6858001"/>
              <a:gd name="connsiteX51" fmla="*/ 9694576 w 9700459"/>
              <a:gd name="connsiteY51" fmla="*/ 6817538 h 6858001"/>
              <a:gd name="connsiteX52" fmla="*/ 9700459 w 9700459"/>
              <a:gd name="connsiteY52" fmla="*/ 6858000 h 6858001"/>
              <a:gd name="connsiteX53" fmla="*/ 8795105 w 9700459"/>
              <a:gd name="connsiteY53" fmla="*/ 6858000 h 6858001"/>
              <a:gd name="connsiteX54" fmla="*/ 8795105 w 9700459"/>
              <a:gd name="connsiteY54" fmla="*/ 6858001 h 6858001"/>
              <a:gd name="connsiteX55" fmla="*/ 2704541 w 9700459"/>
              <a:gd name="connsiteY55" fmla="*/ 6858001 h 6858001"/>
              <a:gd name="connsiteX56" fmla="*/ 2704541 w 9700459"/>
              <a:gd name="connsiteY56" fmla="*/ 6858000 h 6858001"/>
              <a:gd name="connsiteX57" fmla="*/ 1517015 w 9700459"/>
              <a:gd name="connsiteY57" fmla="*/ 6858000 h 6858001"/>
              <a:gd name="connsiteX58" fmla="*/ 1323975 w 9700459"/>
              <a:gd name="connsiteY58" fmla="*/ 6858000 h 6858001"/>
              <a:gd name="connsiteX59" fmla="*/ 0 w 9700459"/>
              <a:gd name="connsiteY5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9700459" h="6858001">
                <a:moveTo>
                  <a:pt x="0" y="0"/>
                </a:moveTo>
                <a:lnTo>
                  <a:pt x="1323975" y="0"/>
                </a:lnTo>
                <a:lnTo>
                  <a:pt x="1517015" y="0"/>
                </a:lnTo>
                <a:lnTo>
                  <a:pt x="3241265" y="0"/>
                </a:lnTo>
                <a:lnTo>
                  <a:pt x="3241265" y="1"/>
                </a:lnTo>
                <a:lnTo>
                  <a:pt x="8355744" y="1"/>
                </a:lnTo>
                <a:lnTo>
                  <a:pt x="8355744" y="0"/>
                </a:lnTo>
                <a:lnTo>
                  <a:pt x="9699282" y="0"/>
                </a:lnTo>
                <a:lnTo>
                  <a:pt x="9674237" y="155677"/>
                </a:lnTo>
                <a:lnTo>
                  <a:pt x="9650368" y="310668"/>
                </a:lnTo>
                <a:lnTo>
                  <a:pt x="9627004" y="466344"/>
                </a:lnTo>
                <a:lnTo>
                  <a:pt x="9607001" y="622707"/>
                </a:lnTo>
                <a:lnTo>
                  <a:pt x="9586830" y="778383"/>
                </a:lnTo>
                <a:lnTo>
                  <a:pt x="9568004" y="934746"/>
                </a:lnTo>
                <a:lnTo>
                  <a:pt x="9551868" y="1089051"/>
                </a:lnTo>
                <a:lnTo>
                  <a:pt x="9536572" y="1245413"/>
                </a:lnTo>
                <a:lnTo>
                  <a:pt x="9522620" y="1401090"/>
                </a:lnTo>
                <a:lnTo>
                  <a:pt x="9510518" y="1554023"/>
                </a:lnTo>
                <a:lnTo>
                  <a:pt x="9498415" y="1709014"/>
                </a:lnTo>
                <a:lnTo>
                  <a:pt x="9488330" y="1861947"/>
                </a:lnTo>
                <a:lnTo>
                  <a:pt x="9480430" y="2014881"/>
                </a:lnTo>
                <a:lnTo>
                  <a:pt x="9472193" y="2167128"/>
                </a:lnTo>
                <a:lnTo>
                  <a:pt x="9465302" y="2318004"/>
                </a:lnTo>
                <a:lnTo>
                  <a:pt x="9460427" y="2467509"/>
                </a:lnTo>
                <a:lnTo>
                  <a:pt x="9456225" y="2617013"/>
                </a:lnTo>
                <a:lnTo>
                  <a:pt x="9452191" y="2765146"/>
                </a:lnTo>
                <a:lnTo>
                  <a:pt x="9450342" y="2911221"/>
                </a:lnTo>
                <a:lnTo>
                  <a:pt x="9448325" y="3057297"/>
                </a:lnTo>
                <a:lnTo>
                  <a:pt x="9447316" y="3201315"/>
                </a:lnTo>
                <a:lnTo>
                  <a:pt x="9448325" y="3343961"/>
                </a:lnTo>
                <a:lnTo>
                  <a:pt x="9448325" y="3485236"/>
                </a:lnTo>
                <a:lnTo>
                  <a:pt x="9450342" y="3625139"/>
                </a:lnTo>
                <a:lnTo>
                  <a:pt x="9453367" y="3762299"/>
                </a:lnTo>
                <a:lnTo>
                  <a:pt x="9456225" y="3898087"/>
                </a:lnTo>
                <a:lnTo>
                  <a:pt x="9459419" y="4031133"/>
                </a:lnTo>
                <a:lnTo>
                  <a:pt x="9464293" y="4163492"/>
                </a:lnTo>
                <a:lnTo>
                  <a:pt x="9469504" y="4293793"/>
                </a:lnTo>
                <a:lnTo>
                  <a:pt x="9474210" y="4421352"/>
                </a:lnTo>
                <a:lnTo>
                  <a:pt x="9487490" y="4670298"/>
                </a:lnTo>
                <a:lnTo>
                  <a:pt x="9501609" y="4908956"/>
                </a:lnTo>
                <a:lnTo>
                  <a:pt x="9516401" y="5138013"/>
                </a:lnTo>
                <a:lnTo>
                  <a:pt x="9532706" y="5354726"/>
                </a:lnTo>
                <a:lnTo>
                  <a:pt x="9549683" y="5561838"/>
                </a:lnTo>
                <a:lnTo>
                  <a:pt x="9568004" y="5753862"/>
                </a:lnTo>
                <a:lnTo>
                  <a:pt x="9585990" y="5934227"/>
                </a:lnTo>
                <a:lnTo>
                  <a:pt x="9603975" y="6100191"/>
                </a:lnTo>
                <a:lnTo>
                  <a:pt x="9620952" y="6252438"/>
                </a:lnTo>
                <a:lnTo>
                  <a:pt x="9637089" y="6387541"/>
                </a:lnTo>
                <a:lnTo>
                  <a:pt x="9652385" y="6509613"/>
                </a:lnTo>
                <a:lnTo>
                  <a:pt x="9665160" y="6612483"/>
                </a:lnTo>
                <a:lnTo>
                  <a:pt x="9677262" y="6698894"/>
                </a:lnTo>
                <a:lnTo>
                  <a:pt x="9694576" y="6817538"/>
                </a:lnTo>
                <a:lnTo>
                  <a:pt x="9700459" y="6858000"/>
                </a:lnTo>
                <a:lnTo>
                  <a:pt x="8795105" y="6858000"/>
                </a:lnTo>
                <a:lnTo>
                  <a:pt x="8795105" y="6858001"/>
                </a:lnTo>
                <a:lnTo>
                  <a:pt x="2704541" y="6858001"/>
                </a:lnTo>
                <a:lnTo>
                  <a:pt x="2704541" y="6858000"/>
                </a:lnTo>
                <a:lnTo>
                  <a:pt x="1517015" y="6858000"/>
                </a:lnTo>
                <a:lnTo>
                  <a:pt x="1323975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397751-0B43-2C49-BC8C-D442827FDA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6" y="362140"/>
            <a:ext cx="6974910" cy="857060"/>
          </a:xfrm>
        </p:spPr>
        <p:txBody>
          <a:bodyPr>
            <a:noAutofit/>
          </a:bodyPr>
          <a:lstStyle/>
          <a:p>
            <a:pPr algn="ctr"/>
            <a:r>
              <a:rPr lang="en-US" sz="5400" dirty="0"/>
              <a:t>Review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61A74B3-E247-44D4-8C48-FAE8E20564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702307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386</TotalTime>
  <Words>163</Words>
  <Application>Microsoft Office PowerPoint</Application>
  <PresentationFormat>Widescreen</PresentationFormat>
  <Paragraphs>43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Century Gothic</vt:lpstr>
      <vt:lpstr>Wingdings 3</vt:lpstr>
      <vt:lpstr>Ion</vt:lpstr>
      <vt:lpstr>Design Review by Team 1</vt:lpstr>
      <vt:lpstr>Introduction</vt:lpstr>
      <vt:lpstr>Overview</vt:lpstr>
      <vt:lpstr>Research</vt:lpstr>
      <vt:lpstr>Design</vt:lpstr>
      <vt:lpstr>Colour Scheme</vt:lpstr>
      <vt:lpstr>Review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 Review by Group 1</dc:title>
  <dc:creator>Jack Fisher</dc:creator>
  <cp:lastModifiedBy>Josh Whelan</cp:lastModifiedBy>
  <cp:revision>30</cp:revision>
  <dcterms:created xsi:type="dcterms:W3CDTF">2019-03-18T10:00:20Z</dcterms:created>
  <dcterms:modified xsi:type="dcterms:W3CDTF">2019-04-03T17:16:13Z</dcterms:modified>
</cp:coreProperties>
</file>